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 id="2147483659" r:id="rId2"/>
  </p:sldMasterIdLst>
  <p:notesMasterIdLst>
    <p:notesMasterId r:id="rId3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Lst>
  <p:sldSz cx="9144000" cy="5143500" type="screen16x9"/>
  <p:notesSz cx="6858000" cy="9144000"/>
  <p:embeddedFontLst>
    <p:embeddedFont>
      <p:font typeface="Barlow" panose="00000500000000000000" pitchFamily="2" charset="0"/>
      <p:regular r:id="rId36"/>
      <p:bold r:id="rId37"/>
      <p:italic r:id="rId38"/>
      <p:boldItalic r:id="rId39"/>
    </p:embeddedFont>
    <p:embeddedFont>
      <p:font typeface="Barlow Light" panose="00000400000000000000" pitchFamily="2" charset="0"/>
      <p:regular r:id="rId40"/>
      <p:bold r:id="rId41"/>
      <p:italic r:id="rId42"/>
      <p:boldItalic r:id="rId43"/>
    </p:embeddedFont>
    <p:embeddedFont>
      <p:font typeface="Calibri" panose="020F0502020204030204" pitchFamily="34" charset="0"/>
      <p:regular r:id="rId44"/>
      <p:bold r:id="rId45"/>
      <p:italic r:id="rId46"/>
      <p:boldItalic r:id="rId47"/>
    </p:embeddedFont>
    <p:embeddedFont>
      <p:font typeface="Comic Sans MS" panose="030F0702030302020204" pitchFamily="66" charset="0"/>
      <p:regular r:id="rId48"/>
      <p:bold r:id="rId49"/>
      <p:italic r:id="rId50"/>
      <p:boldItalic r:id="rId51"/>
    </p:embeddedFont>
    <p:embeddedFont>
      <p:font typeface="Proxima Nova Semibold" panose="020B0604020202020204" charset="0"/>
      <p:regular r:id="rId52"/>
      <p:bold r:id="rId53"/>
      <p:boldItalic r:id="rId54"/>
    </p:embeddedFont>
    <p:embeddedFont>
      <p:font typeface="Raleway Medium" pitchFamily="2" charset="0"/>
      <p:regular r:id="rId55"/>
      <p:bold r:id="rId56"/>
      <p:italic r:id="rId57"/>
      <p:boldItalic r:id="rId58"/>
    </p:embeddedFont>
    <p:embeddedFont>
      <p:font typeface="Raleway SemiBold" pitchFamily="2" charset="0"/>
      <p:regular r:id="rId59"/>
      <p:bold r:id="rId60"/>
      <p:italic r:id="rId61"/>
      <p:boldItalic r:id="rId62"/>
    </p:embeddedFont>
    <p:embeddedFont>
      <p:font typeface="Roboto" panose="02000000000000000000" pitchFamily="2" charset="0"/>
      <p:regular r:id="rId63"/>
      <p:bold r:id="rId64"/>
      <p:italic r:id="rId65"/>
      <p:boldItalic r:id="rId66"/>
    </p:embeddedFont>
    <p:embeddedFont>
      <p:font typeface="Roboto Mono" panose="00000009000000000000" pitchFamily="49"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9842A6-A771-4BF8-9ACE-3DBFB363D5EE}">
  <a:tblStyle styleId="{589842A6-A771-4BF8-9ACE-3DBFB363D5E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6" d="100"/>
          <a:sy n="156" d="100"/>
        </p:scale>
        <p:origin x="324"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7.fntdata"/><Relationship Id="rId47" Type="http://schemas.openxmlformats.org/officeDocument/2006/relationships/font" Target="fonts/font12.fntdata"/><Relationship Id="rId63" Type="http://schemas.openxmlformats.org/officeDocument/2006/relationships/font" Target="fonts/font28.fntdata"/><Relationship Id="rId68" Type="http://schemas.openxmlformats.org/officeDocument/2006/relationships/font" Target="fonts/font33.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font" Target="fonts/font23.fntdata"/><Relationship Id="rId66" Type="http://schemas.openxmlformats.org/officeDocument/2006/relationships/font" Target="fonts/font31.fntdata"/><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2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64" Type="http://schemas.openxmlformats.org/officeDocument/2006/relationships/font" Target="fonts/font29.fntdata"/><Relationship Id="rId69" Type="http://schemas.openxmlformats.org/officeDocument/2006/relationships/font" Target="fonts/font34.fntdata"/><Relationship Id="rId8" Type="http://schemas.openxmlformats.org/officeDocument/2006/relationships/slide" Target="slides/slide6.xml"/><Relationship Id="rId51" Type="http://schemas.openxmlformats.org/officeDocument/2006/relationships/font" Target="fonts/font16.fntdata"/><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font" Target="fonts/font24.fntdata"/><Relationship Id="rId67" Type="http://schemas.openxmlformats.org/officeDocument/2006/relationships/font" Target="fonts/font32.fntdata"/><Relationship Id="rId20" Type="http://schemas.openxmlformats.org/officeDocument/2006/relationships/slide" Target="slides/slide18.xml"/><Relationship Id="rId41" Type="http://schemas.openxmlformats.org/officeDocument/2006/relationships/font" Target="fonts/font6.fntdata"/><Relationship Id="rId54" Type="http://schemas.openxmlformats.org/officeDocument/2006/relationships/font" Target="fonts/font19.fntdata"/><Relationship Id="rId62" Type="http://schemas.openxmlformats.org/officeDocument/2006/relationships/font" Target="fonts/font27.fntdata"/><Relationship Id="rId70" Type="http://schemas.openxmlformats.org/officeDocument/2006/relationships/font" Target="fonts/font3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font" Target="fonts/font2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font" Target="fonts/font25.fntdata"/><Relationship Id="rId65" Type="http://schemas.openxmlformats.org/officeDocument/2006/relationships/font" Target="fonts/font30.fntdata"/><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4.fntdata"/><Relationship Id="rId34" Type="http://schemas.openxmlformats.org/officeDocument/2006/relationships/slide" Target="slides/slide32.xml"/><Relationship Id="rId50" Type="http://schemas.openxmlformats.org/officeDocument/2006/relationships/font" Target="fonts/font15.fntdata"/><Relationship Id="rId55"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howtogeek.com/437958/how-to-use-the-chmod-command-on-linux/"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70277fd514_0_9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 name="Google Shape;74;g70277fd514_0_9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b044339b14_1_10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b044339b14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7166ffa20c_0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0" name="Google Shape;430;g7166ffa20c_0_2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7166ffa20c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8" name="Google Shape;438;g7166ffa20c_0_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7166ffa20c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9" name="Google Shape;449;g7166ffa20c_0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u="sng">
                <a:solidFill>
                  <a:schemeClr val="hlink"/>
                </a:solidFill>
                <a:hlinkClick r:id="rId3"/>
              </a:rPr>
              <a:t>https://www.howtogeek.com/437958/how-to-use-the-chmod-command-on-linux/</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7166ffa20c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0" name="Google Shape;460;g7166ffa20c_0_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f621a5286b_0_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f621a5286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892229fdb0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0" name="Google Shape;480;g892229fdb0_0_1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7166ffa20c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9" name="Google Shape;489;g7166ffa20c_0_1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 This is a Pear Deck Text Slide </a:t>
            </a:r>
            <a:endParaRPr/>
          </a:p>
          <a:p>
            <a:pPr marL="0" lvl="0" indent="0" algn="l" rtl="0">
              <a:lnSpc>
                <a:spcPct val="100000"/>
              </a:lnSpc>
              <a:spcBef>
                <a:spcPts val="0"/>
              </a:spcBef>
              <a:spcAft>
                <a:spcPts val="0"/>
              </a:spcAft>
              <a:buSzPts val="1400"/>
              <a:buNone/>
            </a:pPr>
            <a:r>
              <a:rPr lang="en-US"/>
              <a:t>🍐 To edit the type of question, go back to the "Ask Students a Question" in the Pear Deck sidebar.</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7163ad4c3c_0_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6" name="Google Shape;496;g7163ad4c3c_0_6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111eedc2ad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3" name="Google Shape;503;g111eedc2ad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0277fd514_0_1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 name="Google Shape;80;g70277fd514_0_1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7163ad4c3c_0_6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9" name="Google Shape;509;g7163ad4c3c_0_6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892229fdb0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3" name="Google Shape;523;g892229fdb0_0_10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892229fdb0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0" name="Google Shape;530;g892229fdb0_0_1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892229fdb0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7" name="Google Shape;537;g892229fdb0_0_1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892229fdb0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5" name="Google Shape;545;g892229fdb0_0_1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7163ad4c3c_0_6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2" name="Google Shape;552;g7163ad4c3c_0_6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3e4f7a41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6" name="Google Shape;566;g13e4f7a41f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3e4f7a41f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5" name="Google Shape;575;g13e4f7a41f0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702aa9311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4" name="Google Shape;584;g702aa93117_0_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1" name="Google Shape;591;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70277fd514_0_1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g70277fd514_0_13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ce2433298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8" name="Google Shape;598;gce2433298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ce24332980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4" name="Google Shape;604;gce24332980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ce24332980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0" name="Google Shape;610;gce24332980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70277fd514_0_1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g70277fd514_0_13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70277fd514_0_1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g70277fd514_0_14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7166ffa20c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9" name="Google Shape;309;g7166ffa20c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b044339b14_1_5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b044339b14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b044339b14_1_8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b044339b14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7166ffa20c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9" name="Google Shape;369;g7166ffa20c_0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a:endParaRPr/>
          </a:p>
        </p:txBody>
      </p:sp>
      <p:sp>
        <p:nvSpPr>
          <p:cNvPr id="12" name="Google Shape;12;p2"/>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67"/>
        <p:cNvGrpSpPr/>
        <p:nvPr/>
      </p:nvGrpSpPr>
      <p:grpSpPr>
        <a:xfrm>
          <a:off x="0" y="0"/>
          <a:ext cx="0" cy="0"/>
          <a:chOff x="0" y="0"/>
          <a:chExt cx="0" cy="0"/>
        </a:xfrm>
      </p:grpSpPr>
      <p:sp>
        <p:nvSpPr>
          <p:cNvPr id="68" name="Google Shape;68;p12"/>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69" name="Google Shape;69;p12"/>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70" name="Google Shape;70;p12"/>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71" name="Google Shape;71;p12"/>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
        <p:cNvGrpSpPr/>
        <p:nvPr/>
      </p:nvGrpSpPr>
      <p:grpSpPr>
        <a:xfrm>
          <a:off x="0" y="0"/>
          <a:ext cx="0" cy="0"/>
          <a:chOff x="0" y="0"/>
          <a:chExt cx="0" cy="0"/>
        </a:xfrm>
      </p:grpSpPr>
      <p:sp>
        <p:nvSpPr>
          <p:cNvPr id="15" name="Google Shape;15;p3"/>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16" name="Google Shape;16;p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lvl="0"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1pPr>
            <a:lvl2pPr marL="0" lvl="1"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2pPr>
            <a:lvl3pPr marL="0" lvl="2"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3pPr>
            <a:lvl4pPr marL="0" lvl="3"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4pPr>
            <a:lvl5pPr marL="0" lvl="4"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5pPr>
            <a:lvl6pPr marL="0" lvl="5"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6pPr>
            <a:lvl7pPr marL="0" lvl="6"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7pPr>
            <a:lvl8pPr marL="0" lvl="7"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8pPr>
            <a:lvl9pPr marL="0" lvl="8"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17" name="Google Shape;17;p3"/>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8"/>
        <p:cNvGrpSpPr/>
        <p:nvPr/>
      </p:nvGrpSpPr>
      <p:grpSpPr>
        <a:xfrm>
          <a:off x="0" y="0"/>
          <a:ext cx="0" cy="0"/>
          <a:chOff x="0" y="0"/>
          <a:chExt cx="0" cy="0"/>
        </a:xfrm>
      </p:grpSpPr>
      <p:sp>
        <p:nvSpPr>
          <p:cNvPr id="19" name="Google Shape;19;p4"/>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a:endParaRPr/>
          </a:p>
        </p:txBody>
      </p:sp>
      <p:sp>
        <p:nvSpPr>
          <p:cNvPr id="20" name="Google Shape;20;p4"/>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21" name="Google Shape;21;p4"/>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2" name="Google Shape;22;p4"/>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3"/>
        <p:cNvGrpSpPr/>
        <p:nvPr/>
      </p:nvGrpSpPr>
      <p:grpSpPr>
        <a:xfrm>
          <a:off x="0" y="0"/>
          <a:ext cx="0" cy="0"/>
          <a:chOff x="0" y="0"/>
          <a:chExt cx="0" cy="0"/>
        </a:xfrm>
      </p:grpSpPr>
      <p:sp>
        <p:nvSpPr>
          <p:cNvPr id="24" name="Google Shape;24;p5"/>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5"/>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5"/>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27" name="Google Shape;27;p5"/>
          <p:cNvSpPr txBox="1">
            <a:spLocks noGrp="1"/>
          </p:cNvSpPr>
          <p:nvPr>
            <p:ph type="body" idx="1"/>
          </p:nvPr>
        </p:nvSpPr>
        <p:spPr>
          <a:xfrm>
            <a:off x="457200" y="1995750"/>
            <a:ext cx="5640900" cy="26409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a:lvl1pPr>
            <a:lvl2pPr marL="914400" lvl="1" indent="-342900" algn="l">
              <a:lnSpc>
                <a:spcPct val="110000"/>
              </a:lnSpc>
              <a:spcBef>
                <a:spcPts val="600"/>
              </a:spcBef>
              <a:spcAft>
                <a:spcPts val="0"/>
              </a:spcAft>
              <a:buSzPts val="1800"/>
              <a:buChar char="▹"/>
              <a:defRPr/>
            </a:lvl2pPr>
            <a:lvl3pPr marL="1371600" lvl="2" indent="-342900" algn="l">
              <a:lnSpc>
                <a:spcPct val="110000"/>
              </a:lnSpc>
              <a:spcBef>
                <a:spcPts val="600"/>
              </a:spcBef>
              <a:spcAft>
                <a:spcPts val="0"/>
              </a:spcAft>
              <a:buSzPts val="1800"/>
              <a:buChar char="▹"/>
              <a:defRPr/>
            </a:lvl3pPr>
            <a:lvl4pPr marL="1828800" lvl="3" indent="-355600" algn="l">
              <a:lnSpc>
                <a:spcPct val="110000"/>
              </a:lnSpc>
              <a:spcBef>
                <a:spcPts val="600"/>
              </a:spcBef>
              <a:spcAft>
                <a:spcPts val="0"/>
              </a:spcAft>
              <a:buSzPts val="2000"/>
              <a:buChar char="▹"/>
              <a:defRPr/>
            </a:lvl4pPr>
            <a:lvl5pPr marL="2286000" lvl="4" indent="-355600" algn="l">
              <a:lnSpc>
                <a:spcPct val="110000"/>
              </a:lnSpc>
              <a:spcBef>
                <a:spcPts val="600"/>
              </a:spcBef>
              <a:spcAft>
                <a:spcPts val="0"/>
              </a:spcAft>
              <a:buSzPts val="2000"/>
              <a:buChar char="▹"/>
              <a:defRPr/>
            </a:lvl5pPr>
            <a:lvl6pPr marL="2743200" lvl="5" indent="-355600" algn="l">
              <a:lnSpc>
                <a:spcPct val="110000"/>
              </a:lnSpc>
              <a:spcBef>
                <a:spcPts val="600"/>
              </a:spcBef>
              <a:spcAft>
                <a:spcPts val="0"/>
              </a:spcAft>
              <a:buSzPts val="2000"/>
              <a:buChar char="▹"/>
              <a:defRPr/>
            </a:lvl6pPr>
            <a:lvl7pPr marL="3200400" lvl="6" indent="-355600" algn="l">
              <a:lnSpc>
                <a:spcPct val="110000"/>
              </a:lnSpc>
              <a:spcBef>
                <a:spcPts val="600"/>
              </a:spcBef>
              <a:spcAft>
                <a:spcPts val="0"/>
              </a:spcAft>
              <a:buSzPts val="2000"/>
              <a:buChar char="▹"/>
              <a:defRPr/>
            </a:lvl7pPr>
            <a:lvl8pPr marL="3657600" lvl="7" indent="-355600" algn="l">
              <a:lnSpc>
                <a:spcPct val="110000"/>
              </a:lnSpc>
              <a:spcBef>
                <a:spcPts val="600"/>
              </a:spcBef>
              <a:spcAft>
                <a:spcPts val="0"/>
              </a:spcAft>
              <a:buSzPts val="2000"/>
              <a:buChar char="▹"/>
              <a:defRPr/>
            </a:lvl8pPr>
            <a:lvl9pPr marL="4114800" lvl="8" indent="-355600" algn="l">
              <a:lnSpc>
                <a:spcPct val="110000"/>
              </a:lnSpc>
              <a:spcBef>
                <a:spcPts val="600"/>
              </a:spcBef>
              <a:spcAft>
                <a:spcPts val="0"/>
              </a:spcAft>
              <a:buSzPts val="2000"/>
              <a:buChar char="▹"/>
              <a:defRPr/>
            </a:lvl9pPr>
          </a:lstStyle>
          <a:p>
            <a:endParaRPr/>
          </a:p>
        </p:txBody>
      </p:sp>
      <p:sp>
        <p:nvSpPr>
          <p:cNvPr id="28" name="Google Shape;28;p5"/>
          <p:cNvSpPr txBox="1">
            <a:spLocks noGrp="1"/>
          </p:cNvSpPr>
          <p:nvPr>
            <p:ph type="sldNum" idx="12"/>
          </p:nvPr>
        </p:nvSpPr>
        <p:spPr>
          <a:xfrm>
            <a:off x="8657772" y="4643243"/>
            <a:ext cx="456900" cy="468600"/>
          </a:xfrm>
          <a:prstGeom prst="rect">
            <a:avLst/>
          </a:prstGeom>
          <a:noFill/>
          <a:ln>
            <a:noFill/>
          </a:ln>
        </p:spPr>
        <p:txBody>
          <a:bodyPr spcFirstLastPara="1" wrap="square" lIns="0" tIns="0" rIns="0" bIns="0" anchor="b" anchorCtr="0">
            <a:noAutofit/>
          </a:bodyPr>
          <a:lstStyle>
            <a:lvl1pPr marL="0" lvl="0"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1pPr>
            <a:lvl2pPr marL="0" lvl="1"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2pPr>
            <a:lvl3pPr marL="0" lvl="2"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3pPr>
            <a:lvl4pPr marL="0" lvl="3"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4pPr>
            <a:lvl5pPr marL="0" lvl="4"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5pPr>
            <a:lvl6pPr marL="0" lvl="5"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6pPr>
            <a:lvl7pPr marL="0" lvl="6"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7pPr>
            <a:lvl8pPr marL="0" lvl="7"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8pPr>
            <a:lvl9pPr marL="0" lvl="8"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29" name="Google Shape;29;p5"/>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0"/>
        <p:cNvGrpSpPr/>
        <p:nvPr/>
      </p:nvGrpSpPr>
      <p:grpSpPr>
        <a:xfrm>
          <a:off x="0" y="0"/>
          <a:ext cx="0" cy="0"/>
          <a:chOff x="0" y="0"/>
          <a:chExt cx="0" cy="0"/>
        </a:xfrm>
      </p:grpSpPr>
      <p:sp>
        <p:nvSpPr>
          <p:cNvPr id="31" name="Google Shape;31;p6"/>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71A0CF"/>
              </a:solidFill>
              <a:latin typeface="Arial"/>
              <a:ea typeface="Arial"/>
              <a:cs typeface="Arial"/>
              <a:sym typeface="Arial"/>
            </a:endParaRPr>
          </a:p>
        </p:txBody>
      </p:sp>
      <p:sp>
        <p:nvSpPr>
          <p:cNvPr id="32" name="Google Shape;32;p6"/>
          <p:cNvSpPr txBox="1">
            <a:spLocks noGrp="1"/>
          </p:cNvSpPr>
          <p:nvPr>
            <p:ph type="body" idx="1"/>
          </p:nvPr>
        </p:nvSpPr>
        <p:spPr>
          <a:xfrm>
            <a:off x="457200" y="1995750"/>
            <a:ext cx="2682600" cy="26790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sz="1800"/>
            </a:lvl1pPr>
            <a:lvl2pPr marL="914400" lvl="1" indent="-342900" algn="l">
              <a:lnSpc>
                <a:spcPct val="110000"/>
              </a:lnSpc>
              <a:spcBef>
                <a:spcPts val="600"/>
              </a:spcBef>
              <a:spcAft>
                <a:spcPts val="0"/>
              </a:spcAft>
              <a:buSzPts val="1800"/>
              <a:buChar char="▹"/>
              <a:defRPr sz="1800"/>
            </a:lvl2pPr>
            <a:lvl3pPr marL="1371600" lvl="2" indent="-342900" algn="l">
              <a:lnSpc>
                <a:spcPct val="110000"/>
              </a:lnSpc>
              <a:spcBef>
                <a:spcPts val="600"/>
              </a:spcBef>
              <a:spcAft>
                <a:spcPts val="0"/>
              </a:spcAft>
              <a:buSzPts val="1800"/>
              <a:buChar char="▹"/>
              <a:defRPr sz="1800"/>
            </a:lvl3pPr>
            <a:lvl4pPr marL="1828800" lvl="3" indent="-342900" algn="l">
              <a:lnSpc>
                <a:spcPct val="110000"/>
              </a:lnSpc>
              <a:spcBef>
                <a:spcPts val="600"/>
              </a:spcBef>
              <a:spcAft>
                <a:spcPts val="0"/>
              </a:spcAft>
              <a:buSzPts val="1800"/>
              <a:buChar char="▹"/>
              <a:defRPr sz="1800"/>
            </a:lvl4pPr>
            <a:lvl5pPr marL="2286000" lvl="4" indent="-342900" algn="l">
              <a:lnSpc>
                <a:spcPct val="110000"/>
              </a:lnSpc>
              <a:spcBef>
                <a:spcPts val="600"/>
              </a:spcBef>
              <a:spcAft>
                <a:spcPts val="0"/>
              </a:spcAft>
              <a:buSzPts val="1800"/>
              <a:buChar char="▹"/>
              <a:defRPr sz="1800"/>
            </a:lvl5pPr>
            <a:lvl6pPr marL="2743200" lvl="5" indent="-342900" algn="l">
              <a:lnSpc>
                <a:spcPct val="110000"/>
              </a:lnSpc>
              <a:spcBef>
                <a:spcPts val="600"/>
              </a:spcBef>
              <a:spcAft>
                <a:spcPts val="0"/>
              </a:spcAft>
              <a:buSzPts val="1800"/>
              <a:buChar char="▹"/>
              <a:defRPr sz="1800"/>
            </a:lvl6pPr>
            <a:lvl7pPr marL="3200400" lvl="6" indent="-342900" algn="l">
              <a:lnSpc>
                <a:spcPct val="110000"/>
              </a:lnSpc>
              <a:spcBef>
                <a:spcPts val="600"/>
              </a:spcBef>
              <a:spcAft>
                <a:spcPts val="0"/>
              </a:spcAft>
              <a:buSzPts val="1800"/>
              <a:buChar char="▹"/>
              <a:defRPr sz="1800"/>
            </a:lvl7pPr>
            <a:lvl8pPr marL="3657600" lvl="7" indent="-342900" algn="l">
              <a:lnSpc>
                <a:spcPct val="110000"/>
              </a:lnSpc>
              <a:spcBef>
                <a:spcPts val="600"/>
              </a:spcBef>
              <a:spcAft>
                <a:spcPts val="0"/>
              </a:spcAft>
              <a:buSzPts val="1800"/>
              <a:buChar char="▹"/>
              <a:defRPr sz="1800"/>
            </a:lvl8pPr>
            <a:lvl9pPr marL="4114800" lvl="8" indent="-342900" algn="l">
              <a:lnSpc>
                <a:spcPct val="110000"/>
              </a:lnSpc>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sz="1800"/>
            </a:lvl1pPr>
            <a:lvl2pPr marL="914400" lvl="1" indent="-342900" algn="l">
              <a:lnSpc>
                <a:spcPct val="110000"/>
              </a:lnSpc>
              <a:spcBef>
                <a:spcPts val="600"/>
              </a:spcBef>
              <a:spcAft>
                <a:spcPts val="0"/>
              </a:spcAft>
              <a:buSzPts val="1800"/>
              <a:buChar char="▹"/>
              <a:defRPr sz="1800"/>
            </a:lvl2pPr>
            <a:lvl3pPr marL="1371600" lvl="2" indent="-342900" algn="l">
              <a:lnSpc>
                <a:spcPct val="110000"/>
              </a:lnSpc>
              <a:spcBef>
                <a:spcPts val="600"/>
              </a:spcBef>
              <a:spcAft>
                <a:spcPts val="0"/>
              </a:spcAft>
              <a:buSzPts val="1800"/>
              <a:buChar char="▹"/>
              <a:defRPr sz="1800"/>
            </a:lvl3pPr>
            <a:lvl4pPr marL="1828800" lvl="3" indent="-342900" algn="l">
              <a:lnSpc>
                <a:spcPct val="110000"/>
              </a:lnSpc>
              <a:spcBef>
                <a:spcPts val="600"/>
              </a:spcBef>
              <a:spcAft>
                <a:spcPts val="0"/>
              </a:spcAft>
              <a:buSzPts val="1800"/>
              <a:buChar char="▹"/>
              <a:defRPr sz="1800"/>
            </a:lvl4pPr>
            <a:lvl5pPr marL="2286000" lvl="4" indent="-342900" algn="l">
              <a:lnSpc>
                <a:spcPct val="110000"/>
              </a:lnSpc>
              <a:spcBef>
                <a:spcPts val="600"/>
              </a:spcBef>
              <a:spcAft>
                <a:spcPts val="0"/>
              </a:spcAft>
              <a:buSzPts val="1800"/>
              <a:buChar char="▹"/>
              <a:defRPr sz="1800"/>
            </a:lvl5pPr>
            <a:lvl6pPr marL="2743200" lvl="5" indent="-342900" algn="l">
              <a:lnSpc>
                <a:spcPct val="110000"/>
              </a:lnSpc>
              <a:spcBef>
                <a:spcPts val="600"/>
              </a:spcBef>
              <a:spcAft>
                <a:spcPts val="0"/>
              </a:spcAft>
              <a:buSzPts val="1800"/>
              <a:buChar char="▹"/>
              <a:defRPr sz="1800"/>
            </a:lvl6pPr>
            <a:lvl7pPr marL="3200400" lvl="6" indent="-342900" algn="l">
              <a:lnSpc>
                <a:spcPct val="110000"/>
              </a:lnSpc>
              <a:spcBef>
                <a:spcPts val="600"/>
              </a:spcBef>
              <a:spcAft>
                <a:spcPts val="0"/>
              </a:spcAft>
              <a:buSzPts val="1800"/>
              <a:buChar char="▹"/>
              <a:defRPr sz="1800"/>
            </a:lvl7pPr>
            <a:lvl8pPr marL="3657600" lvl="7" indent="-342900" algn="l">
              <a:lnSpc>
                <a:spcPct val="110000"/>
              </a:lnSpc>
              <a:spcBef>
                <a:spcPts val="600"/>
              </a:spcBef>
              <a:spcAft>
                <a:spcPts val="0"/>
              </a:spcAft>
              <a:buSzPts val="1800"/>
              <a:buChar char="▹"/>
              <a:defRPr sz="1800"/>
            </a:lvl8pPr>
            <a:lvl9pPr marL="4114800" lvl="8" indent="-342900" algn="l">
              <a:lnSpc>
                <a:spcPct val="110000"/>
              </a:lnSpc>
              <a:spcBef>
                <a:spcPts val="600"/>
              </a:spcBef>
              <a:spcAft>
                <a:spcPts val="0"/>
              </a:spcAft>
              <a:buSzPts val="1800"/>
              <a:buChar char="▹"/>
              <a:defRPr sz="1800"/>
            </a:lvl9pPr>
          </a:lstStyle>
          <a:p>
            <a:endParaRPr/>
          </a:p>
        </p:txBody>
      </p:sp>
      <p:sp>
        <p:nvSpPr>
          <p:cNvPr id="34" name="Google Shape;34;p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lvl="0"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1pPr>
            <a:lvl2pPr marL="0" lvl="1"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2pPr>
            <a:lvl3pPr marL="0" lvl="2"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3pPr>
            <a:lvl4pPr marL="0" lvl="3"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4pPr>
            <a:lvl5pPr marL="0" lvl="4"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5pPr>
            <a:lvl6pPr marL="0" lvl="5"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6pPr>
            <a:lvl7pPr marL="0" lvl="6"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7pPr>
            <a:lvl8pPr marL="0" lvl="7"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8pPr>
            <a:lvl9pPr marL="0" lvl="8"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sp>
        <p:nvSpPr>
          <p:cNvPr id="35" name="Google Shape;35;p6"/>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6"/>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pic>
        <p:nvPicPr>
          <p:cNvPr id="37" name="Google Shape;37;p6"/>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43"/>
        <p:cNvGrpSpPr/>
        <p:nvPr/>
      </p:nvGrpSpPr>
      <p:grpSpPr>
        <a:xfrm>
          <a:off x="0" y="0"/>
          <a:ext cx="0" cy="0"/>
          <a:chOff x="0" y="0"/>
          <a:chExt cx="0" cy="0"/>
        </a:xfrm>
      </p:grpSpPr>
      <p:sp>
        <p:nvSpPr>
          <p:cNvPr id="44" name="Google Shape;44;p8"/>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rtl="0">
              <a:lnSpc>
                <a:spcPct val="90000"/>
              </a:lnSpc>
              <a:spcBef>
                <a:spcPts val="0"/>
              </a:spcBef>
              <a:spcAft>
                <a:spcPts val="0"/>
              </a:spcAft>
              <a:buSzPts val="4800"/>
              <a:buNone/>
              <a:defRPr>
                <a:solidFill>
                  <a:srgbClr val="5190CE"/>
                </a:solidFill>
              </a:defRPr>
            </a:lvl1pPr>
            <a:lvl2pPr lvl="1" algn="l" rtl="0">
              <a:lnSpc>
                <a:spcPct val="90000"/>
              </a:lnSpc>
              <a:spcBef>
                <a:spcPts val="0"/>
              </a:spcBef>
              <a:spcAft>
                <a:spcPts val="0"/>
              </a:spcAft>
              <a:buSzPts val="4800"/>
              <a:buNone/>
              <a:defRPr/>
            </a:lvl2pPr>
            <a:lvl3pPr lvl="2" algn="l" rtl="0">
              <a:lnSpc>
                <a:spcPct val="90000"/>
              </a:lnSpc>
              <a:spcBef>
                <a:spcPts val="0"/>
              </a:spcBef>
              <a:spcAft>
                <a:spcPts val="0"/>
              </a:spcAft>
              <a:buSzPts val="4800"/>
              <a:buNone/>
              <a:defRPr/>
            </a:lvl3pPr>
            <a:lvl4pPr lvl="3" algn="l" rtl="0">
              <a:lnSpc>
                <a:spcPct val="90000"/>
              </a:lnSpc>
              <a:spcBef>
                <a:spcPts val="0"/>
              </a:spcBef>
              <a:spcAft>
                <a:spcPts val="0"/>
              </a:spcAft>
              <a:buSzPts val="4800"/>
              <a:buNone/>
              <a:defRPr/>
            </a:lvl4pPr>
            <a:lvl5pPr lvl="4" algn="l" rtl="0">
              <a:lnSpc>
                <a:spcPct val="90000"/>
              </a:lnSpc>
              <a:spcBef>
                <a:spcPts val="0"/>
              </a:spcBef>
              <a:spcAft>
                <a:spcPts val="0"/>
              </a:spcAft>
              <a:buSzPts val="4800"/>
              <a:buNone/>
              <a:defRPr/>
            </a:lvl5pPr>
            <a:lvl6pPr lvl="5" algn="l" rtl="0">
              <a:lnSpc>
                <a:spcPct val="90000"/>
              </a:lnSpc>
              <a:spcBef>
                <a:spcPts val="0"/>
              </a:spcBef>
              <a:spcAft>
                <a:spcPts val="0"/>
              </a:spcAft>
              <a:buSzPts val="4800"/>
              <a:buNone/>
              <a:defRPr/>
            </a:lvl6pPr>
            <a:lvl7pPr lvl="6" algn="l" rtl="0">
              <a:lnSpc>
                <a:spcPct val="90000"/>
              </a:lnSpc>
              <a:spcBef>
                <a:spcPts val="0"/>
              </a:spcBef>
              <a:spcAft>
                <a:spcPts val="0"/>
              </a:spcAft>
              <a:buSzPts val="4800"/>
              <a:buNone/>
              <a:defRPr/>
            </a:lvl7pPr>
            <a:lvl8pPr lvl="7" algn="l" rtl="0">
              <a:lnSpc>
                <a:spcPct val="90000"/>
              </a:lnSpc>
              <a:spcBef>
                <a:spcPts val="0"/>
              </a:spcBef>
              <a:spcAft>
                <a:spcPts val="0"/>
              </a:spcAft>
              <a:buSzPts val="4800"/>
              <a:buNone/>
              <a:defRPr/>
            </a:lvl8pPr>
            <a:lvl9pPr lvl="8" algn="l" rtl="0">
              <a:lnSpc>
                <a:spcPct val="90000"/>
              </a:lnSpc>
              <a:spcBef>
                <a:spcPts val="0"/>
              </a:spcBef>
              <a:spcAft>
                <a:spcPts val="0"/>
              </a:spcAft>
              <a:buSzPts val="4800"/>
              <a:buNone/>
              <a:defRPr/>
            </a:lvl9pPr>
          </a:lstStyle>
          <a:p>
            <a:endParaRPr/>
          </a:p>
        </p:txBody>
      </p:sp>
      <p:sp>
        <p:nvSpPr>
          <p:cNvPr id="45" name="Google Shape;45;p8"/>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6" name="Google Shape;46;p8"/>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7" name="Google Shape;47;p8"/>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9"/>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50" name="Google Shape;50;p9"/>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51" name="Google Shape;51;p9"/>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52" name="Google Shape;52;p9"/>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53"/>
        <p:cNvGrpSpPr/>
        <p:nvPr/>
      </p:nvGrpSpPr>
      <p:grpSpPr>
        <a:xfrm>
          <a:off x="0" y="0"/>
          <a:ext cx="0" cy="0"/>
          <a:chOff x="0" y="0"/>
          <a:chExt cx="0" cy="0"/>
        </a:xfrm>
      </p:grpSpPr>
      <p:sp>
        <p:nvSpPr>
          <p:cNvPr id="54" name="Google Shape;54;p10"/>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b" anchorCtr="0">
            <a:noAutofit/>
          </a:bodyPr>
          <a:lstStyle>
            <a:lvl1pPr lvl="0" algn="l" rtl="0">
              <a:lnSpc>
                <a:spcPct val="80000"/>
              </a:lnSpc>
              <a:spcBef>
                <a:spcPts val="0"/>
              </a:spcBef>
              <a:spcAft>
                <a:spcPts val="0"/>
              </a:spcAft>
              <a:buSzPts val="4800"/>
              <a:buNone/>
              <a:defRPr sz="4800">
                <a:solidFill>
                  <a:srgbClr val="5B92CA"/>
                </a:solidFill>
              </a:defRPr>
            </a:lvl1pPr>
            <a:lvl2pPr lvl="1" algn="l" rtl="0">
              <a:lnSpc>
                <a:spcPct val="80000"/>
              </a:lnSpc>
              <a:spcBef>
                <a:spcPts val="0"/>
              </a:spcBef>
              <a:spcAft>
                <a:spcPts val="0"/>
              </a:spcAft>
              <a:buSzPts val="4800"/>
              <a:buNone/>
              <a:defRPr sz="4800"/>
            </a:lvl2pPr>
            <a:lvl3pPr lvl="2" algn="l" rtl="0">
              <a:lnSpc>
                <a:spcPct val="80000"/>
              </a:lnSpc>
              <a:spcBef>
                <a:spcPts val="0"/>
              </a:spcBef>
              <a:spcAft>
                <a:spcPts val="0"/>
              </a:spcAft>
              <a:buSzPts val="4800"/>
              <a:buNone/>
              <a:defRPr sz="4800"/>
            </a:lvl3pPr>
            <a:lvl4pPr lvl="3" algn="l" rtl="0">
              <a:lnSpc>
                <a:spcPct val="80000"/>
              </a:lnSpc>
              <a:spcBef>
                <a:spcPts val="0"/>
              </a:spcBef>
              <a:spcAft>
                <a:spcPts val="0"/>
              </a:spcAft>
              <a:buSzPts val="4800"/>
              <a:buNone/>
              <a:defRPr sz="4800"/>
            </a:lvl4pPr>
            <a:lvl5pPr lvl="4" algn="l" rtl="0">
              <a:lnSpc>
                <a:spcPct val="80000"/>
              </a:lnSpc>
              <a:spcBef>
                <a:spcPts val="0"/>
              </a:spcBef>
              <a:spcAft>
                <a:spcPts val="0"/>
              </a:spcAft>
              <a:buSzPts val="4800"/>
              <a:buNone/>
              <a:defRPr sz="4800"/>
            </a:lvl5pPr>
            <a:lvl6pPr lvl="5" algn="l" rtl="0">
              <a:lnSpc>
                <a:spcPct val="80000"/>
              </a:lnSpc>
              <a:spcBef>
                <a:spcPts val="0"/>
              </a:spcBef>
              <a:spcAft>
                <a:spcPts val="0"/>
              </a:spcAft>
              <a:buSzPts val="4800"/>
              <a:buNone/>
              <a:defRPr sz="4800"/>
            </a:lvl6pPr>
            <a:lvl7pPr lvl="6" algn="l" rtl="0">
              <a:lnSpc>
                <a:spcPct val="80000"/>
              </a:lnSpc>
              <a:spcBef>
                <a:spcPts val="0"/>
              </a:spcBef>
              <a:spcAft>
                <a:spcPts val="0"/>
              </a:spcAft>
              <a:buSzPts val="4800"/>
              <a:buNone/>
              <a:defRPr sz="4800"/>
            </a:lvl7pPr>
            <a:lvl8pPr lvl="7" algn="l" rtl="0">
              <a:lnSpc>
                <a:spcPct val="80000"/>
              </a:lnSpc>
              <a:spcBef>
                <a:spcPts val="0"/>
              </a:spcBef>
              <a:spcAft>
                <a:spcPts val="0"/>
              </a:spcAft>
              <a:buSzPts val="4800"/>
              <a:buNone/>
              <a:defRPr sz="4800"/>
            </a:lvl8pPr>
            <a:lvl9pPr lvl="8" algn="l" rtl="0">
              <a:lnSpc>
                <a:spcPct val="80000"/>
              </a:lnSpc>
              <a:spcBef>
                <a:spcPts val="0"/>
              </a:spcBef>
              <a:spcAft>
                <a:spcPts val="0"/>
              </a:spcAft>
              <a:buSzPts val="4800"/>
              <a:buNone/>
              <a:defRPr sz="4800"/>
            </a:lvl9pPr>
          </a:lstStyle>
          <a:p>
            <a:endParaRPr/>
          </a:p>
        </p:txBody>
      </p:sp>
      <p:sp>
        <p:nvSpPr>
          <p:cNvPr id="55" name="Google Shape;55;p10"/>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rtl="0">
              <a:lnSpc>
                <a:spcPct val="110000"/>
              </a:lnSpc>
              <a:spcBef>
                <a:spcPts val="0"/>
              </a:spcBef>
              <a:spcAft>
                <a:spcPts val="0"/>
              </a:spcAft>
              <a:buClr>
                <a:schemeClr val="dk2"/>
              </a:buClr>
              <a:buSzPts val="1800"/>
              <a:buNone/>
              <a:defRPr>
                <a:solidFill>
                  <a:schemeClr val="dk2"/>
                </a:solidFill>
              </a:defRPr>
            </a:lvl1pPr>
            <a:lvl2pPr lvl="1" algn="l" rtl="0">
              <a:lnSpc>
                <a:spcPct val="110000"/>
              </a:lnSpc>
              <a:spcBef>
                <a:spcPts val="0"/>
              </a:spcBef>
              <a:spcAft>
                <a:spcPts val="0"/>
              </a:spcAft>
              <a:buClr>
                <a:schemeClr val="dk2"/>
              </a:buClr>
              <a:buSzPts val="3000"/>
              <a:buNone/>
              <a:defRPr sz="3000">
                <a:solidFill>
                  <a:schemeClr val="dk2"/>
                </a:solidFill>
              </a:defRPr>
            </a:lvl2pPr>
            <a:lvl3pPr lvl="2" algn="l" rtl="0">
              <a:lnSpc>
                <a:spcPct val="110000"/>
              </a:lnSpc>
              <a:spcBef>
                <a:spcPts val="0"/>
              </a:spcBef>
              <a:spcAft>
                <a:spcPts val="0"/>
              </a:spcAft>
              <a:buClr>
                <a:schemeClr val="dk2"/>
              </a:buClr>
              <a:buSzPts val="3000"/>
              <a:buNone/>
              <a:defRPr sz="3000">
                <a:solidFill>
                  <a:schemeClr val="dk2"/>
                </a:solidFill>
              </a:defRPr>
            </a:lvl3pPr>
            <a:lvl4pPr lvl="3" algn="l" rtl="0">
              <a:lnSpc>
                <a:spcPct val="110000"/>
              </a:lnSpc>
              <a:spcBef>
                <a:spcPts val="0"/>
              </a:spcBef>
              <a:spcAft>
                <a:spcPts val="0"/>
              </a:spcAft>
              <a:buClr>
                <a:schemeClr val="dk2"/>
              </a:buClr>
              <a:buSzPts val="3000"/>
              <a:buNone/>
              <a:defRPr sz="3000">
                <a:solidFill>
                  <a:schemeClr val="dk2"/>
                </a:solidFill>
              </a:defRPr>
            </a:lvl4pPr>
            <a:lvl5pPr lvl="4" algn="l" rtl="0">
              <a:lnSpc>
                <a:spcPct val="110000"/>
              </a:lnSpc>
              <a:spcBef>
                <a:spcPts val="0"/>
              </a:spcBef>
              <a:spcAft>
                <a:spcPts val="0"/>
              </a:spcAft>
              <a:buClr>
                <a:schemeClr val="dk2"/>
              </a:buClr>
              <a:buSzPts val="3000"/>
              <a:buNone/>
              <a:defRPr sz="3000">
                <a:solidFill>
                  <a:schemeClr val="dk2"/>
                </a:solidFill>
              </a:defRPr>
            </a:lvl5pPr>
            <a:lvl6pPr lvl="5" algn="l" rtl="0">
              <a:lnSpc>
                <a:spcPct val="110000"/>
              </a:lnSpc>
              <a:spcBef>
                <a:spcPts val="0"/>
              </a:spcBef>
              <a:spcAft>
                <a:spcPts val="0"/>
              </a:spcAft>
              <a:buClr>
                <a:schemeClr val="dk2"/>
              </a:buClr>
              <a:buSzPts val="3000"/>
              <a:buNone/>
              <a:defRPr sz="3000">
                <a:solidFill>
                  <a:schemeClr val="dk2"/>
                </a:solidFill>
              </a:defRPr>
            </a:lvl6pPr>
            <a:lvl7pPr lvl="6" algn="l" rtl="0">
              <a:lnSpc>
                <a:spcPct val="110000"/>
              </a:lnSpc>
              <a:spcBef>
                <a:spcPts val="0"/>
              </a:spcBef>
              <a:spcAft>
                <a:spcPts val="0"/>
              </a:spcAft>
              <a:buClr>
                <a:schemeClr val="dk2"/>
              </a:buClr>
              <a:buSzPts val="3000"/>
              <a:buNone/>
              <a:defRPr sz="3000">
                <a:solidFill>
                  <a:schemeClr val="dk2"/>
                </a:solidFill>
              </a:defRPr>
            </a:lvl7pPr>
            <a:lvl8pPr lvl="7" algn="l" rtl="0">
              <a:lnSpc>
                <a:spcPct val="110000"/>
              </a:lnSpc>
              <a:spcBef>
                <a:spcPts val="0"/>
              </a:spcBef>
              <a:spcAft>
                <a:spcPts val="0"/>
              </a:spcAft>
              <a:buClr>
                <a:schemeClr val="dk2"/>
              </a:buClr>
              <a:buSzPts val="3000"/>
              <a:buNone/>
              <a:defRPr sz="3000">
                <a:solidFill>
                  <a:schemeClr val="dk2"/>
                </a:solidFill>
              </a:defRPr>
            </a:lvl8pPr>
            <a:lvl9pPr lvl="8" algn="l" rtl="0">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56" name="Google Shape;56;p10"/>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7" name="Google Shape;57;p10"/>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58" name="Google Shape;58;p10"/>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59"/>
        <p:cNvGrpSpPr/>
        <p:nvPr/>
      </p:nvGrpSpPr>
      <p:grpSpPr>
        <a:xfrm>
          <a:off x="0" y="0"/>
          <a:ext cx="0" cy="0"/>
          <a:chOff x="0" y="0"/>
          <a:chExt cx="0" cy="0"/>
        </a:xfrm>
      </p:grpSpPr>
      <p:sp>
        <p:nvSpPr>
          <p:cNvPr id="60" name="Google Shape;60;p11"/>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11"/>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11"/>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SzPts val="4800"/>
              <a:buNone/>
              <a:defRPr>
                <a:solidFill>
                  <a:srgbClr val="71A0CF"/>
                </a:solidFill>
              </a:defRPr>
            </a:lvl1pPr>
            <a:lvl2pPr lvl="1" algn="l" rtl="0">
              <a:lnSpc>
                <a:spcPct val="80000"/>
              </a:lnSpc>
              <a:spcBef>
                <a:spcPts val="0"/>
              </a:spcBef>
              <a:spcAft>
                <a:spcPts val="0"/>
              </a:spcAft>
              <a:buSzPts val="4800"/>
              <a:buNone/>
              <a:defRPr/>
            </a:lvl2pPr>
            <a:lvl3pPr lvl="2" algn="l" rtl="0">
              <a:lnSpc>
                <a:spcPct val="80000"/>
              </a:lnSpc>
              <a:spcBef>
                <a:spcPts val="0"/>
              </a:spcBef>
              <a:spcAft>
                <a:spcPts val="0"/>
              </a:spcAft>
              <a:buSzPts val="4800"/>
              <a:buNone/>
              <a:defRPr/>
            </a:lvl3pPr>
            <a:lvl4pPr lvl="3" algn="l" rtl="0">
              <a:lnSpc>
                <a:spcPct val="80000"/>
              </a:lnSpc>
              <a:spcBef>
                <a:spcPts val="0"/>
              </a:spcBef>
              <a:spcAft>
                <a:spcPts val="0"/>
              </a:spcAft>
              <a:buSzPts val="4800"/>
              <a:buNone/>
              <a:defRPr/>
            </a:lvl4pPr>
            <a:lvl5pPr lvl="4" algn="l" rtl="0">
              <a:lnSpc>
                <a:spcPct val="80000"/>
              </a:lnSpc>
              <a:spcBef>
                <a:spcPts val="0"/>
              </a:spcBef>
              <a:spcAft>
                <a:spcPts val="0"/>
              </a:spcAft>
              <a:buSzPts val="4800"/>
              <a:buNone/>
              <a:defRPr/>
            </a:lvl5pPr>
            <a:lvl6pPr lvl="5" algn="l" rtl="0">
              <a:lnSpc>
                <a:spcPct val="80000"/>
              </a:lnSpc>
              <a:spcBef>
                <a:spcPts val="0"/>
              </a:spcBef>
              <a:spcAft>
                <a:spcPts val="0"/>
              </a:spcAft>
              <a:buSzPts val="4800"/>
              <a:buNone/>
              <a:defRPr/>
            </a:lvl6pPr>
            <a:lvl7pPr lvl="6" algn="l" rtl="0">
              <a:lnSpc>
                <a:spcPct val="80000"/>
              </a:lnSpc>
              <a:spcBef>
                <a:spcPts val="0"/>
              </a:spcBef>
              <a:spcAft>
                <a:spcPts val="0"/>
              </a:spcAft>
              <a:buSzPts val="4800"/>
              <a:buNone/>
              <a:defRPr/>
            </a:lvl7pPr>
            <a:lvl8pPr lvl="7" algn="l" rtl="0">
              <a:lnSpc>
                <a:spcPct val="80000"/>
              </a:lnSpc>
              <a:spcBef>
                <a:spcPts val="0"/>
              </a:spcBef>
              <a:spcAft>
                <a:spcPts val="0"/>
              </a:spcAft>
              <a:buSzPts val="4800"/>
              <a:buNone/>
              <a:defRPr/>
            </a:lvl8pPr>
            <a:lvl9pPr lvl="8" algn="l" rtl="0">
              <a:lnSpc>
                <a:spcPct val="80000"/>
              </a:lnSpc>
              <a:spcBef>
                <a:spcPts val="0"/>
              </a:spcBef>
              <a:spcAft>
                <a:spcPts val="0"/>
              </a:spcAft>
              <a:buSzPts val="4800"/>
              <a:buNone/>
              <a:defRPr/>
            </a:lvl9pPr>
          </a:lstStyle>
          <a:p>
            <a:endParaRPr/>
          </a:p>
        </p:txBody>
      </p:sp>
      <p:sp>
        <p:nvSpPr>
          <p:cNvPr id="63" name="Google Shape;63;p11"/>
          <p:cNvSpPr txBox="1">
            <a:spLocks noGrp="1"/>
          </p:cNvSpPr>
          <p:nvPr>
            <p:ph type="body" idx="1"/>
          </p:nvPr>
        </p:nvSpPr>
        <p:spPr>
          <a:xfrm>
            <a:off x="501500" y="1508650"/>
            <a:ext cx="6605700" cy="3603300"/>
          </a:xfrm>
          <a:prstGeom prst="rect">
            <a:avLst/>
          </a:prstGeom>
          <a:noFill/>
          <a:ln>
            <a:noFill/>
          </a:ln>
        </p:spPr>
        <p:txBody>
          <a:bodyPr spcFirstLastPara="1" wrap="square" lIns="0" tIns="0" rIns="0" bIns="0" anchor="t" anchorCtr="0">
            <a:noAutofit/>
          </a:bodyPr>
          <a:lstStyle>
            <a:lvl1pPr marL="457200" lvl="0" indent="-342900" algn="l" rtl="0">
              <a:lnSpc>
                <a:spcPct val="110000"/>
              </a:lnSpc>
              <a:spcBef>
                <a:spcPts val="600"/>
              </a:spcBef>
              <a:spcAft>
                <a:spcPts val="0"/>
              </a:spcAft>
              <a:buClr>
                <a:srgbClr val="741B47"/>
              </a:buClr>
              <a:buSzPts val="1800"/>
              <a:buChar char="▸"/>
              <a:defRPr/>
            </a:lvl1pPr>
            <a:lvl2pPr marL="914400" lvl="1" indent="-342900" algn="l" rtl="0">
              <a:lnSpc>
                <a:spcPct val="110000"/>
              </a:lnSpc>
              <a:spcBef>
                <a:spcPts val="600"/>
              </a:spcBef>
              <a:spcAft>
                <a:spcPts val="0"/>
              </a:spcAft>
              <a:buClr>
                <a:srgbClr val="741B47"/>
              </a:buClr>
              <a:buSzPts val="1800"/>
              <a:buChar char="▹"/>
              <a:defRPr/>
            </a:lvl2pPr>
            <a:lvl3pPr marL="1371600" lvl="2" indent="-342900" algn="l" rtl="0">
              <a:lnSpc>
                <a:spcPct val="110000"/>
              </a:lnSpc>
              <a:spcBef>
                <a:spcPts val="600"/>
              </a:spcBef>
              <a:spcAft>
                <a:spcPts val="0"/>
              </a:spcAft>
              <a:buClr>
                <a:srgbClr val="741B47"/>
              </a:buClr>
              <a:buSzPts val="1800"/>
              <a:buChar char="▹"/>
              <a:defRPr/>
            </a:lvl3pPr>
            <a:lvl4pPr marL="1828800" lvl="3" indent="-355600" algn="l" rtl="0">
              <a:lnSpc>
                <a:spcPct val="110000"/>
              </a:lnSpc>
              <a:spcBef>
                <a:spcPts val="600"/>
              </a:spcBef>
              <a:spcAft>
                <a:spcPts val="0"/>
              </a:spcAft>
              <a:buClr>
                <a:srgbClr val="741B47"/>
              </a:buClr>
              <a:buSzPts val="2000"/>
              <a:buChar char="▹"/>
              <a:defRPr/>
            </a:lvl4pPr>
            <a:lvl5pPr marL="2286000" lvl="4" indent="-355600" algn="l" rtl="0">
              <a:lnSpc>
                <a:spcPct val="110000"/>
              </a:lnSpc>
              <a:spcBef>
                <a:spcPts val="600"/>
              </a:spcBef>
              <a:spcAft>
                <a:spcPts val="0"/>
              </a:spcAft>
              <a:buClr>
                <a:srgbClr val="741B47"/>
              </a:buClr>
              <a:buSzPts val="2000"/>
              <a:buChar char="▹"/>
              <a:defRPr/>
            </a:lvl5pPr>
            <a:lvl6pPr marL="2743200" lvl="5" indent="-355600" algn="l" rtl="0">
              <a:lnSpc>
                <a:spcPct val="110000"/>
              </a:lnSpc>
              <a:spcBef>
                <a:spcPts val="600"/>
              </a:spcBef>
              <a:spcAft>
                <a:spcPts val="0"/>
              </a:spcAft>
              <a:buClr>
                <a:srgbClr val="741B47"/>
              </a:buClr>
              <a:buSzPts val="2000"/>
              <a:buChar char="▹"/>
              <a:defRPr/>
            </a:lvl6pPr>
            <a:lvl7pPr marL="3200400" lvl="6" indent="-355600" algn="l" rtl="0">
              <a:lnSpc>
                <a:spcPct val="110000"/>
              </a:lnSpc>
              <a:spcBef>
                <a:spcPts val="600"/>
              </a:spcBef>
              <a:spcAft>
                <a:spcPts val="0"/>
              </a:spcAft>
              <a:buClr>
                <a:srgbClr val="741B47"/>
              </a:buClr>
              <a:buSzPts val="2000"/>
              <a:buChar char="▹"/>
              <a:defRPr/>
            </a:lvl7pPr>
            <a:lvl8pPr marL="3657600" lvl="7" indent="-355600" algn="l" rtl="0">
              <a:lnSpc>
                <a:spcPct val="110000"/>
              </a:lnSpc>
              <a:spcBef>
                <a:spcPts val="600"/>
              </a:spcBef>
              <a:spcAft>
                <a:spcPts val="0"/>
              </a:spcAft>
              <a:buClr>
                <a:srgbClr val="741B47"/>
              </a:buClr>
              <a:buSzPts val="2000"/>
              <a:buChar char="▹"/>
              <a:defRPr/>
            </a:lvl8pPr>
            <a:lvl9pPr marL="4114800" lvl="8" indent="-355600" algn="l" rtl="0">
              <a:lnSpc>
                <a:spcPct val="110000"/>
              </a:lnSpc>
              <a:spcBef>
                <a:spcPts val="600"/>
              </a:spcBef>
              <a:spcAft>
                <a:spcPts val="0"/>
              </a:spcAft>
              <a:buClr>
                <a:srgbClr val="741B47"/>
              </a:buClr>
              <a:buSzPts val="2000"/>
              <a:buChar char="▹"/>
              <a:defRPr/>
            </a:lvl9pPr>
          </a:lstStyle>
          <a:p>
            <a:endParaRPr/>
          </a:p>
        </p:txBody>
      </p:sp>
      <p:sp>
        <p:nvSpPr>
          <p:cNvPr id="64" name="Google Shape;64;p11"/>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65" name="Google Shape;65;p11"/>
          <p:cNvPicPr preferRelativeResize="0"/>
          <p:nvPr/>
        </p:nvPicPr>
        <p:blipFill rotWithShape="1">
          <a:blip r:embed="rId2">
            <a:alphaModFix/>
          </a:blip>
          <a:srcRect/>
          <a:stretch/>
        </p:blipFill>
        <p:spPr>
          <a:xfrm>
            <a:off x="69266" y="4849238"/>
            <a:ext cx="1269600" cy="272225"/>
          </a:xfrm>
          <a:prstGeom prst="rect">
            <a:avLst/>
          </a:prstGeom>
          <a:noFill/>
          <a:ln>
            <a:noFill/>
          </a:ln>
        </p:spPr>
      </p:pic>
      <p:sp>
        <p:nvSpPr>
          <p:cNvPr id="66" name="Google Shape;66;p11"/>
          <p:cNvSpPr txBox="1"/>
          <p:nvPr/>
        </p:nvSpPr>
        <p:spPr>
          <a:xfrm>
            <a:off x="1264600" y="46924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1pPr>
            <a:lvl2pPr marR="0" lvl="1"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2pPr>
            <a:lvl3pPr marR="0" lvl="2"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3pPr>
            <a:lvl4pPr marR="0" lvl="3"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4pPr>
            <a:lvl5pPr marR="0" lvl="4"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5pPr>
            <a:lvl6pPr marR="0" lvl="5"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6pPr>
            <a:lvl7pPr marR="0" lvl="6"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7pPr>
            <a:lvl8pPr marR="0" lvl="7"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8pPr>
            <a:lvl9pPr marR="0" lvl="8"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9" name="Google Shape;9;p1"/>
          <p:cNvPicPr preferRelativeResize="0"/>
          <p:nvPr/>
        </p:nvPicPr>
        <p:blipFill rotWithShape="1">
          <a:blip r:embed="rId7">
            <a:alphaModFix/>
          </a:blip>
          <a:srcRect/>
          <a:stretch/>
        </p:blipFill>
        <p:spPr>
          <a:xfrm>
            <a:off x="8766750" y="38150"/>
            <a:ext cx="339175" cy="37452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1pPr>
            <a:lvl2pPr marR="0" lvl="1"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2pPr>
            <a:lvl3pPr marR="0" lvl="2"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3pPr>
            <a:lvl4pPr marR="0" lvl="3"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4pPr>
            <a:lvl5pPr marR="0" lvl="4"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5pPr>
            <a:lvl6pPr marR="0" lvl="5"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6pPr>
            <a:lvl7pPr marR="0" lvl="6"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7pPr>
            <a:lvl8pPr marR="0" lvl="7"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8pPr>
            <a:lvl9pPr marR="0" lvl="8"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9pPr>
          </a:lstStyle>
          <a:p>
            <a:endParaRPr/>
          </a:p>
        </p:txBody>
      </p:sp>
      <p:sp>
        <p:nvSpPr>
          <p:cNvPr id="40" name="Google Shape;40;p7"/>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41" name="Google Shape;41;p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42" name="Google Shape;42;p7"/>
          <p:cNvPicPr preferRelativeResize="0"/>
          <p:nvPr/>
        </p:nvPicPr>
        <p:blipFill rotWithShape="1">
          <a:blip r:embed="rId7">
            <a:alphaModFix/>
          </a:blip>
          <a:srcRect/>
          <a:stretch/>
        </p:blipFill>
        <p:spPr>
          <a:xfrm>
            <a:off x="8766751" y="59900"/>
            <a:ext cx="339175" cy="37452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hyperlink" Target="http://dontchangethislink.peardeckmagic.zone?eyJ0eXBlIjoiZ29vZ2xlLXNsaWRlcy1hZGRvbi1yZXNwb25zZS1mb290ZXIiLCJsYXN0RWRpdGVkQnkiOiIxMDQxNTgwNDc2NjYwMjcxNzIyOTQiLCJwcmVzZW50YXRpb25JZCI6IjFLZE5sV2tlNm84dWNoblo3NFE4aHFuSzl2Vmh6Yzc1VXNnSHJINTZvMTlFIiwiY29udGVudElkIjoiY3VzdG9tLXJlc3BvbnNlLWZyZWVSZXNwb25zZS10ZXh0Iiwic2xpZGVJZCI6Imc3MTY2ZmZhMjBjXzBfMTQyIiwiY29udGVudEluc3RhbmNlSWQiOiIxS2RObFdrZTZvOHVjaG5aNzRROGhxbks5dlZoemM3NVVzZ0hySDU2bzE5RS8zMmM0N2Q2NC1jOTBlLTQyY2ItOGYyYi1mMDkyZWEzYjI0ZGYifQ==pearId=magic-pear-metadata-identifier" TargetMode="Externa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hyperlink" Target="https://create.kahoot.it/details/linux-essentials-7-linux-using-directories-and-listing-files/2700fbc0-fb59-4392-b9f2-8cfe77e971fd" TargetMode="External"/><Relationship Id="rId2" Type="http://schemas.openxmlformats.org/officeDocument/2006/relationships/notesSlide" Target="../notesSlides/notesSlide28.xml"/><Relationship Id="rId1" Type="http://schemas.openxmlformats.org/officeDocument/2006/relationships/slideLayout" Target="../slideLayouts/slideLayout9.xml"/><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pic>
        <p:nvPicPr>
          <p:cNvPr id="76" name="Google Shape;76;p13"/>
          <p:cNvPicPr preferRelativeResize="0"/>
          <p:nvPr/>
        </p:nvPicPr>
        <p:blipFill rotWithShape="1">
          <a:blip r:embed="rId3">
            <a:alphaModFix/>
          </a:blip>
          <a:srcRect l="37213" r="12444"/>
          <a:stretch/>
        </p:blipFill>
        <p:spPr>
          <a:xfrm>
            <a:off x="7467812" y="44975"/>
            <a:ext cx="1624275" cy="1812750"/>
          </a:xfrm>
          <a:prstGeom prst="rect">
            <a:avLst/>
          </a:prstGeom>
          <a:noFill/>
          <a:ln>
            <a:noFill/>
          </a:ln>
        </p:spPr>
      </p:pic>
      <p:sp>
        <p:nvSpPr>
          <p:cNvPr id="77" name="Google Shape;77;p13"/>
          <p:cNvSpPr txBox="1"/>
          <p:nvPr/>
        </p:nvSpPr>
        <p:spPr>
          <a:xfrm>
            <a:off x="903725" y="1479225"/>
            <a:ext cx="6405300" cy="289050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US" sz="4800">
                <a:solidFill>
                  <a:srgbClr val="741B47"/>
                </a:solidFill>
                <a:latin typeface="Raleway SemiBold"/>
                <a:ea typeface="Raleway SemiBold"/>
                <a:cs typeface="Raleway SemiBold"/>
                <a:sym typeface="Raleway SemiBold"/>
              </a:rPr>
              <a:t>Using Directories Listing Files</a:t>
            </a:r>
            <a:endParaRPr sz="4800">
              <a:solidFill>
                <a:srgbClr val="741B47"/>
              </a:solidFill>
              <a:latin typeface="Raleway SemiBold"/>
              <a:ea typeface="Raleway SemiBold"/>
              <a:cs typeface="Raleway SemiBold"/>
              <a:sym typeface="Raleway SemiBold"/>
            </a:endParaRPr>
          </a:p>
          <a:p>
            <a:pPr marL="0" lvl="0" indent="0" algn="ctr" rtl="0">
              <a:lnSpc>
                <a:spcPct val="90000"/>
              </a:lnSpc>
              <a:spcBef>
                <a:spcPts val="0"/>
              </a:spcBef>
              <a:spcAft>
                <a:spcPts val="0"/>
              </a:spcAft>
              <a:buNone/>
            </a:pPr>
            <a:endParaRPr sz="4800">
              <a:solidFill>
                <a:srgbClr val="741B47"/>
              </a:solidFill>
              <a:latin typeface="Raleway SemiBold"/>
              <a:ea typeface="Raleway SemiBold"/>
              <a:cs typeface="Raleway SemiBold"/>
              <a:sym typeface="Raleway SemiBold"/>
            </a:endParaRPr>
          </a:p>
          <a:p>
            <a:pPr marL="0" lvl="0" indent="0" algn="ctr" rtl="0">
              <a:lnSpc>
                <a:spcPct val="90000"/>
              </a:lnSpc>
              <a:spcBef>
                <a:spcPts val="0"/>
              </a:spcBef>
              <a:spcAft>
                <a:spcPts val="0"/>
              </a:spcAft>
              <a:buNone/>
            </a:pPr>
            <a:r>
              <a:rPr lang="en-US" sz="2400">
                <a:latin typeface="Raleway SemiBold"/>
                <a:ea typeface="Raleway SemiBold"/>
                <a:cs typeface="Raleway SemiBold"/>
                <a:sym typeface="Raleway SemiBold"/>
              </a:rPr>
              <a:t>Linux Essentials</a:t>
            </a:r>
            <a:endParaRPr sz="2400">
              <a:latin typeface="Raleway SemiBold"/>
              <a:ea typeface="Raleway SemiBold"/>
              <a:cs typeface="Raleway SemiBold"/>
              <a:sym typeface="Raleway SemiBold"/>
            </a:endParaRPr>
          </a:p>
          <a:p>
            <a:pPr marL="0" lvl="0" indent="0" algn="ctr" rtl="0">
              <a:lnSpc>
                <a:spcPct val="90000"/>
              </a:lnSpc>
              <a:spcBef>
                <a:spcPts val="0"/>
              </a:spcBef>
              <a:spcAft>
                <a:spcPts val="0"/>
              </a:spcAft>
              <a:buNone/>
            </a:pPr>
            <a:r>
              <a:rPr lang="en-US" sz="2400">
                <a:latin typeface="Raleway SemiBold"/>
                <a:ea typeface="Raleway SemiBold"/>
                <a:cs typeface="Raleway SemiBold"/>
                <a:sym typeface="Raleway SemiBold"/>
              </a:rPr>
              <a:t>Session-4</a:t>
            </a:r>
            <a:endParaRPr sz="4800">
              <a:solidFill>
                <a:srgbClr val="741B47"/>
              </a:solidFill>
              <a:latin typeface="Raleway SemiBold"/>
              <a:ea typeface="Raleway SemiBold"/>
              <a:cs typeface="Raleway SemiBold"/>
              <a:sym typeface="Raleway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pic>
        <p:nvPicPr>
          <p:cNvPr id="406" name="Google Shape;406;p22"/>
          <p:cNvPicPr preferRelativeResize="0"/>
          <p:nvPr/>
        </p:nvPicPr>
        <p:blipFill rotWithShape="1">
          <a:blip r:embed="rId3">
            <a:alphaModFix/>
          </a:blip>
          <a:srcRect t="48459" r="78037" b="34021"/>
          <a:stretch/>
        </p:blipFill>
        <p:spPr>
          <a:xfrm>
            <a:off x="2849350" y="3199400"/>
            <a:ext cx="4219326" cy="914250"/>
          </a:xfrm>
          <a:prstGeom prst="rect">
            <a:avLst/>
          </a:prstGeom>
          <a:noFill/>
          <a:ln>
            <a:noFill/>
          </a:ln>
        </p:spPr>
      </p:pic>
      <p:sp>
        <p:nvSpPr>
          <p:cNvPr id="407" name="Google Shape;407;p22"/>
          <p:cNvSpPr txBox="1">
            <a:spLocks noGrp="1"/>
          </p:cNvSpPr>
          <p:nvPr>
            <p:ph type="sldNum" idx="12"/>
          </p:nvPr>
        </p:nvSpPr>
        <p:spPr>
          <a:xfrm>
            <a:off x="8909123" y="4553346"/>
            <a:ext cx="205500" cy="177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US"/>
              <a:t>10</a:t>
            </a:fld>
            <a:endParaRPr/>
          </a:p>
        </p:txBody>
      </p:sp>
      <p:grpSp>
        <p:nvGrpSpPr>
          <p:cNvPr id="408" name="Google Shape;408;p22"/>
          <p:cNvGrpSpPr/>
          <p:nvPr/>
        </p:nvGrpSpPr>
        <p:grpSpPr>
          <a:xfrm>
            <a:off x="3671966" y="2381507"/>
            <a:ext cx="541614" cy="773700"/>
            <a:chOff x="525591" y="1811607"/>
            <a:chExt cx="541614" cy="773700"/>
          </a:xfrm>
        </p:grpSpPr>
        <p:sp>
          <p:nvSpPr>
            <p:cNvPr id="409" name="Google Shape;409;p22"/>
            <p:cNvSpPr/>
            <p:nvPr/>
          </p:nvSpPr>
          <p:spPr>
            <a:xfrm rot="5400000">
              <a:off x="409605" y="1927707"/>
              <a:ext cx="773700" cy="541500"/>
            </a:xfrm>
            <a:prstGeom prst="chevron">
              <a:avLst>
                <a:gd name="adj" fmla="val 50000"/>
              </a:avLst>
            </a:prstGeom>
            <a:solidFill>
              <a:srgbClr val="741B47"/>
            </a:solidFill>
            <a:ln w="25400" cap="flat" cmpd="sng">
              <a:solidFill>
                <a:srgbClr val="C27B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txBox="1"/>
            <p:nvPr/>
          </p:nvSpPr>
          <p:spPr>
            <a:xfrm>
              <a:off x="525591" y="2082415"/>
              <a:ext cx="541500" cy="232200"/>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User</a:t>
              </a:r>
              <a:endParaRPr sz="1400" b="0" i="0" u="none" strike="noStrike" cap="none">
                <a:solidFill>
                  <a:schemeClr val="lt1"/>
                </a:solidFill>
                <a:latin typeface="Arial"/>
                <a:ea typeface="Arial"/>
                <a:cs typeface="Arial"/>
                <a:sym typeface="Arial"/>
              </a:endParaRPr>
            </a:p>
          </p:txBody>
        </p:sp>
      </p:grpSp>
      <p:grpSp>
        <p:nvGrpSpPr>
          <p:cNvPr id="411" name="Google Shape;411;p22"/>
          <p:cNvGrpSpPr/>
          <p:nvPr/>
        </p:nvGrpSpPr>
        <p:grpSpPr>
          <a:xfrm>
            <a:off x="4854266" y="1769508"/>
            <a:ext cx="541614" cy="773700"/>
            <a:chOff x="1143891" y="921333"/>
            <a:chExt cx="541614" cy="773700"/>
          </a:xfrm>
        </p:grpSpPr>
        <p:sp>
          <p:nvSpPr>
            <p:cNvPr id="412" name="Google Shape;412;p22"/>
            <p:cNvSpPr/>
            <p:nvPr/>
          </p:nvSpPr>
          <p:spPr>
            <a:xfrm rot="5400000">
              <a:off x="1027905" y="1037433"/>
              <a:ext cx="773700" cy="541500"/>
            </a:xfrm>
            <a:prstGeom prst="chevron">
              <a:avLst>
                <a:gd name="adj" fmla="val 50000"/>
              </a:avLst>
            </a:prstGeom>
            <a:solidFill>
              <a:srgbClr val="741B47"/>
            </a:solidFill>
            <a:ln w="25400" cap="flat" cmpd="sng">
              <a:solidFill>
                <a:srgbClr val="C27B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txBox="1"/>
            <p:nvPr/>
          </p:nvSpPr>
          <p:spPr>
            <a:xfrm>
              <a:off x="1143891" y="1192141"/>
              <a:ext cx="541500" cy="232200"/>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Group</a:t>
              </a:r>
              <a:endParaRPr sz="1400" b="0" i="0" u="none" strike="noStrike" cap="none">
                <a:solidFill>
                  <a:schemeClr val="lt1"/>
                </a:solidFill>
                <a:latin typeface="Arial"/>
                <a:ea typeface="Arial"/>
                <a:cs typeface="Arial"/>
                <a:sym typeface="Arial"/>
              </a:endParaRPr>
            </a:p>
          </p:txBody>
        </p:sp>
      </p:grpSp>
      <p:grpSp>
        <p:nvGrpSpPr>
          <p:cNvPr id="414" name="Google Shape;414;p22"/>
          <p:cNvGrpSpPr/>
          <p:nvPr/>
        </p:nvGrpSpPr>
        <p:grpSpPr>
          <a:xfrm>
            <a:off x="6053066" y="995808"/>
            <a:ext cx="541614" cy="773700"/>
            <a:chOff x="1762316" y="216458"/>
            <a:chExt cx="541614" cy="773700"/>
          </a:xfrm>
        </p:grpSpPr>
        <p:sp>
          <p:nvSpPr>
            <p:cNvPr id="415" name="Google Shape;415;p22"/>
            <p:cNvSpPr/>
            <p:nvPr/>
          </p:nvSpPr>
          <p:spPr>
            <a:xfrm rot="5400000">
              <a:off x="1646330" y="332558"/>
              <a:ext cx="773700" cy="541500"/>
            </a:xfrm>
            <a:prstGeom prst="chevron">
              <a:avLst>
                <a:gd name="adj" fmla="val 50000"/>
              </a:avLst>
            </a:prstGeom>
            <a:solidFill>
              <a:srgbClr val="741B47"/>
            </a:solidFill>
            <a:ln w="25400" cap="flat" cmpd="sng">
              <a:solidFill>
                <a:srgbClr val="C27B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txBox="1"/>
            <p:nvPr/>
          </p:nvSpPr>
          <p:spPr>
            <a:xfrm>
              <a:off x="1762316" y="487267"/>
              <a:ext cx="541500" cy="232200"/>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Other</a:t>
              </a:r>
              <a:endParaRPr sz="1400" b="0" i="0" u="none" strike="noStrike" cap="none">
                <a:solidFill>
                  <a:schemeClr val="lt1"/>
                </a:solidFill>
                <a:latin typeface="Arial"/>
                <a:ea typeface="Arial"/>
                <a:cs typeface="Arial"/>
                <a:sym typeface="Arial"/>
              </a:endParaRPr>
            </a:p>
          </p:txBody>
        </p:sp>
      </p:grpSp>
      <p:pic>
        <p:nvPicPr>
          <p:cNvPr id="417" name="Google Shape;417;p22"/>
          <p:cNvPicPr preferRelativeResize="0"/>
          <p:nvPr/>
        </p:nvPicPr>
        <p:blipFill rotWithShape="1">
          <a:blip r:embed="rId3">
            <a:alphaModFix/>
          </a:blip>
          <a:srcRect t="48459" r="12640" b="34021"/>
          <a:stretch/>
        </p:blipFill>
        <p:spPr>
          <a:xfrm>
            <a:off x="37000" y="4236450"/>
            <a:ext cx="9077626" cy="494500"/>
          </a:xfrm>
          <a:prstGeom prst="rect">
            <a:avLst/>
          </a:prstGeom>
          <a:noFill/>
          <a:ln>
            <a:noFill/>
          </a:ln>
        </p:spPr>
      </p:pic>
      <p:sp>
        <p:nvSpPr>
          <p:cNvPr id="418" name="Google Shape;418;p22"/>
          <p:cNvSpPr/>
          <p:nvPr/>
        </p:nvSpPr>
        <p:spPr>
          <a:xfrm>
            <a:off x="3385077" y="3310900"/>
            <a:ext cx="1115400" cy="773700"/>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4567375" y="2568650"/>
            <a:ext cx="1115400" cy="1545000"/>
          </a:xfrm>
          <a:prstGeom prst="roundRect">
            <a:avLst>
              <a:gd name="adj" fmla="val 16667"/>
            </a:avLst>
          </a:prstGeom>
          <a:noFill/>
          <a:ln w="381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5743375" y="1847425"/>
            <a:ext cx="1161000" cy="2263200"/>
          </a:xfrm>
          <a:prstGeom prst="roundRect">
            <a:avLst>
              <a:gd name="adj" fmla="val 16667"/>
            </a:avLst>
          </a:prstGeom>
          <a:noFill/>
          <a:ln w="38100"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3264025" y="3857975"/>
            <a:ext cx="1361700" cy="455400"/>
          </a:xfrm>
          <a:prstGeom prst="mathMinus">
            <a:avLst>
              <a:gd name="adj1" fmla="val 2352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4558135" y="3857975"/>
            <a:ext cx="1161000" cy="455400"/>
          </a:xfrm>
          <a:prstGeom prst="mathMinus">
            <a:avLst>
              <a:gd name="adj1" fmla="val 23520"/>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5777699" y="3857975"/>
            <a:ext cx="1236300" cy="455400"/>
          </a:xfrm>
          <a:prstGeom prst="mathMinus">
            <a:avLst>
              <a:gd name="adj1" fmla="val 23520"/>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txBox="1"/>
          <p:nvPr/>
        </p:nvSpPr>
        <p:spPr>
          <a:xfrm>
            <a:off x="5576100" y="90375"/>
            <a:ext cx="2411400" cy="4554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en-US" sz="3000">
                <a:solidFill>
                  <a:srgbClr val="741B47"/>
                </a:solidFill>
                <a:latin typeface="Raleway SemiBold"/>
                <a:ea typeface="Raleway SemiBold"/>
                <a:cs typeface="Raleway SemiBold"/>
                <a:sym typeface="Raleway SemiBold"/>
              </a:rPr>
              <a:t>Ownership</a:t>
            </a:r>
            <a:endParaRPr sz="3000">
              <a:solidFill>
                <a:srgbClr val="741B47"/>
              </a:solidFill>
              <a:latin typeface="Raleway SemiBold"/>
              <a:ea typeface="Raleway SemiBold"/>
              <a:cs typeface="Raleway SemiBold"/>
              <a:sym typeface="Raleway SemiBold"/>
            </a:endParaRPr>
          </a:p>
        </p:txBody>
      </p:sp>
      <p:pic>
        <p:nvPicPr>
          <p:cNvPr id="425" name="Google Shape;425;p22"/>
          <p:cNvPicPr preferRelativeResize="0"/>
          <p:nvPr/>
        </p:nvPicPr>
        <p:blipFill rotWithShape="1">
          <a:blip r:embed="rId4">
            <a:alphaModFix/>
          </a:blip>
          <a:srcRect t="9087" b="7621"/>
          <a:stretch/>
        </p:blipFill>
        <p:spPr>
          <a:xfrm>
            <a:off x="8038375" y="19350"/>
            <a:ext cx="1072625" cy="893425"/>
          </a:xfrm>
          <a:prstGeom prst="rect">
            <a:avLst/>
          </a:prstGeom>
          <a:noFill/>
          <a:ln>
            <a:noFill/>
          </a:ln>
        </p:spPr>
      </p:pic>
      <p:pic>
        <p:nvPicPr>
          <p:cNvPr id="426" name="Google Shape;426;p22"/>
          <p:cNvPicPr preferRelativeResize="0"/>
          <p:nvPr/>
        </p:nvPicPr>
        <p:blipFill>
          <a:blip r:embed="rId5">
            <a:alphaModFix/>
          </a:blip>
          <a:stretch>
            <a:fillRect/>
          </a:stretch>
        </p:blipFill>
        <p:spPr>
          <a:xfrm>
            <a:off x="4391393" y="19350"/>
            <a:ext cx="932100" cy="932125"/>
          </a:xfrm>
          <a:prstGeom prst="rect">
            <a:avLst/>
          </a:prstGeom>
          <a:noFill/>
          <a:ln>
            <a:noFill/>
          </a:ln>
        </p:spPr>
      </p:pic>
      <p:sp>
        <p:nvSpPr>
          <p:cNvPr id="427" name="Google Shape;427;p22"/>
          <p:cNvSpPr txBox="1">
            <a:spLocks noGrp="1"/>
          </p:cNvSpPr>
          <p:nvPr>
            <p:ph type="title"/>
          </p:nvPr>
        </p:nvSpPr>
        <p:spPr>
          <a:xfrm>
            <a:off x="384300" y="1927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File Permission</a:t>
            </a:r>
            <a:endParaRPr sz="3600">
              <a:solidFill>
                <a:srgbClr val="741B47"/>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2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US"/>
              <a:t>11</a:t>
            </a:fld>
            <a:endParaRPr/>
          </a:p>
        </p:txBody>
      </p:sp>
      <p:sp>
        <p:nvSpPr>
          <p:cNvPr id="433" name="Google Shape;433;p23"/>
          <p:cNvSpPr txBox="1">
            <a:spLocks noGrp="1"/>
          </p:cNvSpPr>
          <p:nvPr>
            <p:ph type="title"/>
          </p:nvPr>
        </p:nvSpPr>
        <p:spPr>
          <a:xfrm>
            <a:off x="494975"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File Permission</a:t>
            </a:r>
            <a:endParaRPr>
              <a:solidFill>
                <a:srgbClr val="741B47"/>
              </a:solidFill>
            </a:endParaRPr>
          </a:p>
        </p:txBody>
      </p:sp>
      <p:pic>
        <p:nvPicPr>
          <p:cNvPr id="434" name="Google Shape;434;p23"/>
          <p:cNvPicPr preferRelativeResize="0"/>
          <p:nvPr/>
        </p:nvPicPr>
        <p:blipFill>
          <a:blip r:embed="rId3">
            <a:alphaModFix/>
          </a:blip>
          <a:stretch>
            <a:fillRect/>
          </a:stretch>
        </p:blipFill>
        <p:spPr>
          <a:xfrm>
            <a:off x="4833350" y="746238"/>
            <a:ext cx="4206149" cy="4118324"/>
          </a:xfrm>
          <a:prstGeom prst="rect">
            <a:avLst/>
          </a:prstGeom>
          <a:noFill/>
          <a:ln>
            <a:noFill/>
          </a:ln>
        </p:spPr>
      </p:pic>
      <p:pic>
        <p:nvPicPr>
          <p:cNvPr id="435" name="Google Shape;435;p23"/>
          <p:cNvPicPr preferRelativeResize="0"/>
          <p:nvPr/>
        </p:nvPicPr>
        <p:blipFill>
          <a:blip r:embed="rId4">
            <a:alphaModFix/>
          </a:blip>
          <a:stretch>
            <a:fillRect/>
          </a:stretch>
        </p:blipFill>
        <p:spPr>
          <a:xfrm>
            <a:off x="126200" y="1990737"/>
            <a:ext cx="4567750" cy="1471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pic>
        <p:nvPicPr>
          <p:cNvPr id="440" name="Google Shape;440;p24" descr="Basic Command"/>
          <p:cNvPicPr preferRelativeResize="0"/>
          <p:nvPr/>
        </p:nvPicPr>
        <p:blipFill rotWithShape="1">
          <a:blip r:embed="rId3">
            <a:alphaModFix/>
          </a:blip>
          <a:srcRect/>
          <a:stretch/>
        </p:blipFill>
        <p:spPr>
          <a:xfrm>
            <a:off x="4551050" y="494162"/>
            <a:ext cx="4554874" cy="2616137"/>
          </a:xfrm>
          <a:prstGeom prst="rect">
            <a:avLst/>
          </a:prstGeom>
          <a:noFill/>
          <a:ln>
            <a:noFill/>
          </a:ln>
        </p:spPr>
      </p:pic>
      <p:sp>
        <p:nvSpPr>
          <p:cNvPr id="441" name="Google Shape;441;p2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12</a:t>
            </a:fld>
            <a:endParaRPr/>
          </a:p>
        </p:txBody>
      </p:sp>
      <p:sp>
        <p:nvSpPr>
          <p:cNvPr id="442" name="Google Shape;442;p24"/>
          <p:cNvSpPr txBox="1">
            <a:spLocks noGrp="1"/>
          </p:cNvSpPr>
          <p:nvPr>
            <p:ph type="title"/>
          </p:nvPr>
        </p:nvSpPr>
        <p:spPr>
          <a:xfrm>
            <a:off x="494975"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File Permission</a:t>
            </a:r>
            <a:endParaRPr>
              <a:solidFill>
                <a:srgbClr val="741B47"/>
              </a:solidFill>
            </a:endParaRPr>
          </a:p>
        </p:txBody>
      </p:sp>
      <p:pic>
        <p:nvPicPr>
          <p:cNvPr id="443" name="Google Shape;443;p24" descr="Basic Command"/>
          <p:cNvPicPr preferRelativeResize="0"/>
          <p:nvPr/>
        </p:nvPicPr>
        <p:blipFill rotWithShape="1">
          <a:blip r:embed="rId4">
            <a:alphaModFix/>
          </a:blip>
          <a:srcRect/>
          <a:stretch/>
        </p:blipFill>
        <p:spPr>
          <a:xfrm>
            <a:off x="211765" y="894575"/>
            <a:ext cx="4326427" cy="1677175"/>
          </a:xfrm>
          <a:prstGeom prst="rect">
            <a:avLst/>
          </a:prstGeom>
          <a:noFill/>
          <a:ln>
            <a:noFill/>
          </a:ln>
        </p:spPr>
      </p:pic>
      <p:pic>
        <p:nvPicPr>
          <p:cNvPr id="444" name="Google Shape;444;p24" descr="Basic Command"/>
          <p:cNvPicPr preferRelativeResize="0"/>
          <p:nvPr/>
        </p:nvPicPr>
        <p:blipFill rotWithShape="1">
          <a:blip r:embed="rId5">
            <a:alphaModFix/>
          </a:blip>
          <a:srcRect/>
          <a:stretch/>
        </p:blipFill>
        <p:spPr>
          <a:xfrm>
            <a:off x="494975" y="2791698"/>
            <a:ext cx="3462555" cy="1677175"/>
          </a:xfrm>
          <a:prstGeom prst="rect">
            <a:avLst/>
          </a:prstGeom>
          <a:noFill/>
          <a:ln>
            <a:noFill/>
          </a:ln>
        </p:spPr>
      </p:pic>
      <p:pic>
        <p:nvPicPr>
          <p:cNvPr id="445" name="Google Shape;445;p24" descr="Basic Command"/>
          <p:cNvPicPr preferRelativeResize="0"/>
          <p:nvPr/>
        </p:nvPicPr>
        <p:blipFill rotWithShape="1">
          <a:blip r:embed="rId6">
            <a:alphaModFix/>
          </a:blip>
          <a:srcRect/>
          <a:stretch/>
        </p:blipFill>
        <p:spPr>
          <a:xfrm>
            <a:off x="5020029" y="3535437"/>
            <a:ext cx="942975" cy="933450"/>
          </a:xfrm>
          <a:prstGeom prst="rect">
            <a:avLst/>
          </a:prstGeom>
          <a:noFill/>
          <a:ln>
            <a:noFill/>
          </a:ln>
        </p:spPr>
      </p:pic>
      <p:sp>
        <p:nvSpPr>
          <p:cNvPr id="446" name="Google Shape;446;p24"/>
          <p:cNvSpPr/>
          <p:nvPr/>
        </p:nvSpPr>
        <p:spPr>
          <a:xfrm>
            <a:off x="6792762" y="3525108"/>
            <a:ext cx="2213100" cy="954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rgbClr val="4A1E1E"/>
                </a:solidFill>
                <a:latin typeface="Arial"/>
                <a:ea typeface="Arial"/>
                <a:cs typeface="Arial"/>
                <a:sym typeface="Arial"/>
              </a:rPr>
              <a:t>r</a:t>
            </a:r>
            <a:r>
              <a:rPr lang="en-US" sz="1400" b="0" i="0" u="none" strike="noStrike" cap="none">
                <a:solidFill>
                  <a:srgbClr val="4A1E1E"/>
                </a:solidFill>
                <a:latin typeface="Arial"/>
                <a:ea typeface="Arial"/>
                <a:cs typeface="Arial"/>
                <a:sym typeface="Arial"/>
              </a:rPr>
              <a:t> = read permission</a:t>
            </a:r>
            <a:endParaRPr/>
          </a:p>
          <a:p>
            <a:pPr marL="0" marR="0" lvl="0" indent="0" algn="l" rtl="0">
              <a:lnSpc>
                <a:spcPct val="100000"/>
              </a:lnSpc>
              <a:spcBef>
                <a:spcPts val="0"/>
              </a:spcBef>
              <a:spcAft>
                <a:spcPts val="0"/>
              </a:spcAft>
              <a:buNone/>
            </a:pPr>
            <a:r>
              <a:rPr lang="en-US" sz="1400" b="1" i="0" u="none" strike="noStrike" cap="none">
                <a:solidFill>
                  <a:srgbClr val="4A1E1E"/>
                </a:solidFill>
                <a:latin typeface="Arial"/>
                <a:ea typeface="Arial"/>
                <a:cs typeface="Arial"/>
                <a:sym typeface="Arial"/>
              </a:rPr>
              <a:t>w</a:t>
            </a:r>
            <a:r>
              <a:rPr lang="en-US" sz="1400" b="0" i="0" u="none" strike="noStrike" cap="none">
                <a:solidFill>
                  <a:srgbClr val="4A1E1E"/>
                </a:solidFill>
                <a:latin typeface="Arial"/>
                <a:ea typeface="Arial"/>
                <a:cs typeface="Arial"/>
                <a:sym typeface="Arial"/>
              </a:rPr>
              <a:t> = write permission</a:t>
            </a:r>
            <a:endParaRPr/>
          </a:p>
          <a:p>
            <a:pPr marL="0" marR="0" lvl="0" indent="0" algn="l" rtl="0">
              <a:lnSpc>
                <a:spcPct val="100000"/>
              </a:lnSpc>
              <a:spcBef>
                <a:spcPts val="0"/>
              </a:spcBef>
              <a:spcAft>
                <a:spcPts val="0"/>
              </a:spcAft>
              <a:buNone/>
            </a:pPr>
            <a:r>
              <a:rPr lang="en-US" sz="1400" b="1" i="0" u="none" strike="noStrike" cap="none">
                <a:solidFill>
                  <a:srgbClr val="4A1E1E"/>
                </a:solidFill>
                <a:latin typeface="Arial"/>
                <a:ea typeface="Arial"/>
                <a:cs typeface="Arial"/>
                <a:sym typeface="Arial"/>
              </a:rPr>
              <a:t>x</a:t>
            </a:r>
            <a:r>
              <a:rPr lang="en-US" sz="1400" b="0" i="0" u="none" strike="noStrike" cap="none">
                <a:solidFill>
                  <a:srgbClr val="4A1E1E"/>
                </a:solidFill>
                <a:latin typeface="Arial"/>
                <a:ea typeface="Arial"/>
                <a:cs typeface="Arial"/>
                <a:sym typeface="Arial"/>
              </a:rPr>
              <a:t> = execute permission</a:t>
            </a:r>
            <a:endParaRPr/>
          </a:p>
          <a:p>
            <a:pPr marL="0" marR="0" lvl="0" indent="0" algn="l" rtl="0">
              <a:lnSpc>
                <a:spcPct val="100000"/>
              </a:lnSpc>
              <a:spcBef>
                <a:spcPts val="0"/>
              </a:spcBef>
              <a:spcAft>
                <a:spcPts val="0"/>
              </a:spcAft>
              <a:buNone/>
            </a:pPr>
            <a:r>
              <a:rPr lang="en-US" sz="1400" b="1" i="0" u="none" strike="noStrike" cap="none">
                <a:solidFill>
                  <a:srgbClr val="4A1E1E"/>
                </a:solidFill>
                <a:latin typeface="Arial"/>
                <a:ea typeface="Arial"/>
                <a:cs typeface="Arial"/>
                <a:sym typeface="Arial"/>
              </a:rPr>
              <a:t>-</a:t>
            </a:r>
            <a:r>
              <a:rPr lang="en-US" sz="1400" b="0" i="0" u="none" strike="noStrike" cap="none">
                <a:solidFill>
                  <a:srgbClr val="4A1E1E"/>
                </a:solidFill>
                <a:latin typeface="Arial"/>
                <a:ea typeface="Arial"/>
                <a:cs typeface="Arial"/>
                <a:sym typeface="Arial"/>
              </a:rPr>
              <a:t> = no permission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2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13</a:t>
            </a:fld>
            <a:endParaRPr/>
          </a:p>
        </p:txBody>
      </p:sp>
      <p:sp>
        <p:nvSpPr>
          <p:cNvPr id="452" name="Google Shape;452;p25"/>
          <p:cNvSpPr txBox="1">
            <a:spLocks noGrp="1"/>
          </p:cNvSpPr>
          <p:nvPr>
            <p:ph type="title"/>
          </p:nvPr>
        </p:nvSpPr>
        <p:spPr>
          <a:xfrm>
            <a:off x="494975"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File Permission</a:t>
            </a:r>
            <a:endParaRPr>
              <a:solidFill>
                <a:srgbClr val="741B47"/>
              </a:solidFill>
            </a:endParaRPr>
          </a:p>
        </p:txBody>
      </p:sp>
      <p:sp>
        <p:nvSpPr>
          <p:cNvPr id="453" name="Google Shape;453;p25"/>
          <p:cNvSpPr/>
          <p:nvPr/>
        </p:nvSpPr>
        <p:spPr>
          <a:xfrm>
            <a:off x="403501" y="897400"/>
            <a:ext cx="62274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2000" b="1" i="0" u="none" strike="noStrike" cap="none">
                <a:solidFill>
                  <a:srgbClr val="373A3C"/>
                </a:solidFill>
                <a:latin typeface="Arial"/>
                <a:ea typeface="Arial"/>
                <a:cs typeface="Arial"/>
                <a:sym typeface="Arial"/>
              </a:rPr>
              <a:t>Changing Permission with chmod Command</a:t>
            </a:r>
            <a:endParaRPr/>
          </a:p>
        </p:txBody>
      </p:sp>
      <p:sp>
        <p:nvSpPr>
          <p:cNvPr id="454" name="Google Shape;454;p25"/>
          <p:cNvSpPr/>
          <p:nvPr/>
        </p:nvSpPr>
        <p:spPr>
          <a:xfrm>
            <a:off x="403500" y="1498075"/>
            <a:ext cx="8530500" cy="5232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373A3C"/>
              </a:buClr>
              <a:buSzPts val="1400"/>
              <a:buFont typeface="Arial"/>
              <a:buNone/>
            </a:pPr>
            <a:r>
              <a:rPr lang="en-US" sz="1400" b="0" i="0" u="none" strike="noStrike" cap="none">
                <a:solidFill>
                  <a:srgbClr val="373A3C"/>
                </a:solidFill>
                <a:latin typeface="Arial"/>
                <a:ea typeface="Arial"/>
                <a:cs typeface="Arial"/>
                <a:sym typeface="Arial"/>
              </a:rPr>
              <a:t>We can use </a:t>
            </a:r>
            <a:r>
              <a:rPr lang="en-US" b="0" i="0" u="none" strike="noStrike" cap="none">
                <a:solidFill>
                  <a:srgbClr val="373A3C"/>
                </a:solidFill>
                <a:latin typeface="Arial"/>
                <a:ea typeface="Arial"/>
                <a:cs typeface="Arial"/>
                <a:sym typeface="Arial"/>
              </a:rPr>
              <a:t>the </a:t>
            </a:r>
            <a:r>
              <a:rPr lang="en-US" b="0" i="0" u="none" strike="noStrike" cap="none">
                <a:solidFill>
                  <a:srgbClr val="FF0000"/>
                </a:solidFill>
                <a:latin typeface="Arial"/>
                <a:ea typeface="Arial"/>
                <a:cs typeface="Arial"/>
                <a:sym typeface="Arial"/>
              </a:rPr>
              <a:t>chmod</a:t>
            </a:r>
            <a:r>
              <a:rPr lang="en-US" b="0" i="0" u="none" strike="noStrike" cap="none">
                <a:solidFill>
                  <a:srgbClr val="373A3C"/>
                </a:solidFill>
                <a:latin typeface="Arial"/>
                <a:ea typeface="Arial"/>
                <a:cs typeface="Arial"/>
                <a:sym typeface="Arial"/>
              </a:rPr>
              <a:t> command</a:t>
            </a:r>
            <a:r>
              <a:rPr lang="en-US" sz="1400" b="0" i="0" u="none" strike="noStrike" cap="none">
                <a:solidFill>
                  <a:srgbClr val="373A3C"/>
                </a:solidFill>
                <a:latin typeface="Arial"/>
                <a:ea typeface="Arial"/>
                <a:cs typeface="Arial"/>
                <a:sym typeface="Arial"/>
              </a:rPr>
              <a:t> which stands for </a:t>
            </a:r>
            <a:r>
              <a:rPr lang="en-US" sz="1400" b="1" i="0" u="none" strike="noStrike" cap="none">
                <a:solidFill>
                  <a:srgbClr val="373A3C"/>
                </a:solidFill>
                <a:latin typeface="Arial"/>
                <a:ea typeface="Arial"/>
                <a:cs typeface="Arial"/>
                <a:sym typeface="Arial"/>
              </a:rPr>
              <a:t>change mode</a:t>
            </a:r>
            <a:r>
              <a:rPr lang="en-US" sz="1400" b="0" i="0" u="none" strike="noStrike" cap="none">
                <a:solidFill>
                  <a:srgbClr val="373A3C"/>
                </a:solidFill>
                <a:latin typeface="Arial"/>
                <a:ea typeface="Arial"/>
                <a:cs typeface="Arial"/>
                <a:sym typeface="Arial"/>
              </a:rPr>
              <a:t>.</a:t>
            </a:r>
            <a:endParaRPr sz="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73A3C"/>
              </a:buClr>
              <a:buSzPts val="1400"/>
              <a:buFont typeface="Arial"/>
              <a:buNone/>
            </a:pPr>
            <a:r>
              <a:rPr lang="en-US" sz="1400" b="0" i="0" u="none" strike="noStrike" cap="none">
                <a:solidFill>
                  <a:srgbClr val="373A3C"/>
                </a:solidFill>
                <a:latin typeface="Arial"/>
                <a:ea typeface="Arial"/>
                <a:cs typeface="Arial"/>
                <a:sym typeface="Arial"/>
              </a:rPr>
              <a:t>we can set permissions (read, write, execute) on a file/directory for the owner, group and the world.</a:t>
            </a:r>
            <a:endParaRPr sz="1800" b="0" i="0" u="none" strike="noStrike" cap="none">
              <a:solidFill>
                <a:schemeClr val="dk1"/>
              </a:solidFill>
              <a:latin typeface="Arial"/>
              <a:ea typeface="Arial"/>
              <a:cs typeface="Arial"/>
              <a:sym typeface="Arial"/>
            </a:endParaRPr>
          </a:p>
        </p:txBody>
      </p:sp>
      <p:sp>
        <p:nvSpPr>
          <p:cNvPr id="455" name="Google Shape;455;p25"/>
          <p:cNvSpPr/>
          <p:nvPr/>
        </p:nvSpPr>
        <p:spPr>
          <a:xfrm>
            <a:off x="403501" y="2719150"/>
            <a:ext cx="3341100" cy="400200"/>
          </a:xfrm>
          <a:prstGeom prst="rect">
            <a:avLst/>
          </a:prstGeom>
          <a:solidFill>
            <a:srgbClr val="BFBF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i="0" u="none" strike="noStrike" cap="none">
                <a:solidFill>
                  <a:srgbClr val="212529"/>
                </a:solidFill>
              </a:rPr>
              <a:t>chmod permissions filename</a:t>
            </a:r>
            <a:endParaRPr sz="1800" b="1" i="0" u="none" strike="noStrike" cap="none">
              <a:solidFill>
                <a:srgbClr val="000000"/>
              </a:solidFill>
            </a:endParaRPr>
          </a:p>
        </p:txBody>
      </p:sp>
      <p:graphicFrame>
        <p:nvGraphicFramePr>
          <p:cNvPr id="456" name="Google Shape;456;p25"/>
          <p:cNvGraphicFramePr/>
          <p:nvPr/>
        </p:nvGraphicFramePr>
        <p:xfrm>
          <a:off x="4640298" y="2264038"/>
          <a:ext cx="3000000" cy="3000000"/>
        </p:xfrm>
        <a:graphic>
          <a:graphicData uri="http://schemas.openxmlformats.org/drawingml/2006/table">
            <a:tbl>
              <a:tblPr>
                <a:noFill/>
                <a:tableStyleId>{589842A6-A771-4BF8-9ACE-3DBFB363D5EE}</a:tableStyleId>
              </a:tblPr>
              <a:tblGrid>
                <a:gridCol w="1066125">
                  <a:extLst>
                    <a:ext uri="{9D8B030D-6E8A-4147-A177-3AD203B41FA5}">
                      <a16:colId xmlns:a16="http://schemas.microsoft.com/office/drawing/2014/main" val="20000"/>
                    </a:ext>
                  </a:extLst>
                </a:gridCol>
                <a:gridCol w="2673300">
                  <a:extLst>
                    <a:ext uri="{9D8B030D-6E8A-4147-A177-3AD203B41FA5}">
                      <a16:colId xmlns:a16="http://schemas.microsoft.com/office/drawing/2014/main" val="20001"/>
                    </a:ext>
                  </a:extLst>
                </a:gridCol>
              </a:tblGrid>
              <a:tr h="284175">
                <a:tc>
                  <a:txBody>
                    <a:bodyPr/>
                    <a:lstStyle/>
                    <a:p>
                      <a:pPr marL="0" marR="0" lvl="0" indent="0" algn="ctr" rtl="0">
                        <a:lnSpc>
                          <a:spcPct val="100000"/>
                        </a:lnSpc>
                        <a:spcBef>
                          <a:spcPts val="0"/>
                        </a:spcBef>
                        <a:spcAft>
                          <a:spcPts val="0"/>
                        </a:spcAft>
                        <a:buNone/>
                      </a:pPr>
                      <a:r>
                        <a:rPr lang="en-US" sz="1100" u="none" strike="noStrike" cap="none"/>
                        <a:t>Symbol</a:t>
                      </a:r>
                      <a:endParaRPr/>
                    </a:p>
                  </a:txBody>
                  <a:tcPr marL="72400" marR="72400" marT="36200" marB="36200" anchor="b">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tc>
                  <a:txBody>
                    <a:bodyPr/>
                    <a:lstStyle/>
                    <a:p>
                      <a:pPr marL="0" marR="0" lvl="0" indent="0" algn="ctr" rtl="0">
                        <a:lnSpc>
                          <a:spcPct val="100000"/>
                        </a:lnSpc>
                        <a:spcBef>
                          <a:spcPts val="0"/>
                        </a:spcBef>
                        <a:spcAft>
                          <a:spcPts val="0"/>
                        </a:spcAft>
                        <a:buNone/>
                      </a:pPr>
                      <a:r>
                        <a:rPr lang="en-US" sz="1100" u="none" strike="noStrike" cap="none"/>
                        <a:t>Permission Type</a:t>
                      </a:r>
                      <a:endParaRPr/>
                    </a:p>
                  </a:txBody>
                  <a:tcPr marL="72400" marR="72400" marT="36200" marB="36200" anchor="b">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extLst>
                  <a:ext uri="{0D108BD9-81ED-4DB2-BD59-A6C34878D82A}">
                    <a16:rowId xmlns:a16="http://schemas.microsoft.com/office/drawing/2014/main" val="10000"/>
                  </a:ext>
                </a:extLst>
              </a:tr>
              <a:tr h="284175">
                <a:tc>
                  <a:txBody>
                    <a:bodyPr/>
                    <a:lstStyle/>
                    <a:p>
                      <a:pPr marL="0" marR="0" lvl="0" indent="0" algn="ctr" rtl="0">
                        <a:lnSpc>
                          <a:spcPct val="100000"/>
                        </a:lnSpc>
                        <a:spcBef>
                          <a:spcPts val="0"/>
                        </a:spcBef>
                        <a:spcAft>
                          <a:spcPts val="0"/>
                        </a:spcAft>
                        <a:buNone/>
                      </a:pPr>
                      <a:r>
                        <a:rPr lang="en-US" sz="1100" u="none" strike="noStrike" cap="none"/>
                        <a:t>---</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tc>
                  <a:txBody>
                    <a:bodyPr/>
                    <a:lstStyle/>
                    <a:p>
                      <a:pPr marL="0" marR="0" lvl="0" indent="0" algn="ctr" rtl="0">
                        <a:lnSpc>
                          <a:spcPct val="100000"/>
                        </a:lnSpc>
                        <a:spcBef>
                          <a:spcPts val="0"/>
                        </a:spcBef>
                        <a:spcAft>
                          <a:spcPts val="0"/>
                        </a:spcAft>
                        <a:buNone/>
                      </a:pPr>
                      <a:r>
                        <a:rPr lang="en-US" sz="1100" u="none" strike="noStrike" cap="none"/>
                        <a:t>No Permission</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extLst>
                  <a:ext uri="{0D108BD9-81ED-4DB2-BD59-A6C34878D82A}">
                    <a16:rowId xmlns:a16="http://schemas.microsoft.com/office/drawing/2014/main" val="10001"/>
                  </a:ext>
                </a:extLst>
              </a:tr>
              <a:tr h="284175">
                <a:tc>
                  <a:txBody>
                    <a:bodyPr/>
                    <a:lstStyle/>
                    <a:p>
                      <a:pPr marL="0" marR="0" lvl="0" indent="0" algn="ctr" rtl="0">
                        <a:lnSpc>
                          <a:spcPct val="100000"/>
                        </a:lnSpc>
                        <a:spcBef>
                          <a:spcPts val="0"/>
                        </a:spcBef>
                        <a:spcAft>
                          <a:spcPts val="0"/>
                        </a:spcAft>
                        <a:buNone/>
                      </a:pPr>
                      <a:r>
                        <a:rPr lang="en-US" sz="1100" u="none" strike="noStrike" cap="none"/>
                        <a:t>--x</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tc>
                  <a:txBody>
                    <a:bodyPr/>
                    <a:lstStyle/>
                    <a:p>
                      <a:pPr marL="0" marR="0" lvl="0" indent="0" algn="ctr" rtl="0">
                        <a:lnSpc>
                          <a:spcPct val="100000"/>
                        </a:lnSpc>
                        <a:spcBef>
                          <a:spcPts val="0"/>
                        </a:spcBef>
                        <a:spcAft>
                          <a:spcPts val="0"/>
                        </a:spcAft>
                        <a:buNone/>
                      </a:pPr>
                      <a:r>
                        <a:rPr lang="en-US" sz="1100" u="none" strike="noStrike" cap="none"/>
                        <a:t>Execute</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extLst>
                  <a:ext uri="{0D108BD9-81ED-4DB2-BD59-A6C34878D82A}">
                    <a16:rowId xmlns:a16="http://schemas.microsoft.com/office/drawing/2014/main" val="10002"/>
                  </a:ext>
                </a:extLst>
              </a:tr>
              <a:tr h="284175">
                <a:tc>
                  <a:txBody>
                    <a:bodyPr/>
                    <a:lstStyle/>
                    <a:p>
                      <a:pPr marL="0" marR="0" lvl="0" indent="0" algn="ctr" rtl="0">
                        <a:lnSpc>
                          <a:spcPct val="100000"/>
                        </a:lnSpc>
                        <a:spcBef>
                          <a:spcPts val="0"/>
                        </a:spcBef>
                        <a:spcAft>
                          <a:spcPts val="0"/>
                        </a:spcAft>
                        <a:buNone/>
                      </a:pPr>
                      <a:r>
                        <a:rPr lang="en-US" sz="1100" u="none" strike="noStrike" cap="none"/>
                        <a:t>-w-</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tc>
                  <a:txBody>
                    <a:bodyPr/>
                    <a:lstStyle/>
                    <a:p>
                      <a:pPr marL="0" marR="0" lvl="0" indent="0" algn="ctr" rtl="0">
                        <a:lnSpc>
                          <a:spcPct val="100000"/>
                        </a:lnSpc>
                        <a:spcBef>
                          <a:spcPts val="0"/>
                        </a:spcBef>
                        <a:spcAft>
                          <a:spcPts val="0"/>
                        </a:spcAft>
                        <a:buNone/>
                      </a:pPr>
                      <a:r>
                        <a:rPr lang="en-US" sz="1100" u="none" strike="noStrike" cap="none"/>
                        <a:t>Write</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extLst>
                  <a:ext uri="{0D108BD9-81ED-4DB2-BD59-A6C34878D82A}">
                    <a16:rowId xmlns:a16="http://schemas.microsoft.com/office/drawing/2014/main" val="10003"/>
                  </a:ext>
                </a:extLst>
              </a:tr>
              <a:tr h="284175">
                <a:tc>
                  <a:txBody>
                    <a:bodyPr/>
                    <a:lstStyle/>
                    <a:p>
                      <a:pPr marL="0" marR="0" lvl="0" indent="0" algn="ctr" rtl="0">
                        <a:lnSpc>
                          <a:spcPct val="100000"/>
                        </a:lnSpc>
                        <a:spcBef>
                          <a:spcPts val="0"/>
                        </a:spcBef>
                        <a:spcAft>
                          <a:spcPts val="0"/>
                        </a:spcAft>
                        <a:buNone/>
                      </a:pPr>
                      <a:r>
                        <a:rPr lang="en-US" sz="1100" u="none" strike="noStrike" cap="none"/>
                        <a:t>-wx</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tc>
                  <a:txBody>
                    <a:bodyPr/>
                    <a:lstStyle/>
                    <a:p>
                      <a:pPr marL="0" marR="0" lvl="0" indent="0" algn="ctr" rtl="0">
                        <a:lnSpc>
                          <a:spcPct val="100000"/>
                        </a:lnSpc>
                        <a:spcBef>
                          <a:spcPts val="0"/>
                        </a:spcBef>
                        <a:spcAft>
                          <a:spcPts val="0"/>
                        </a:spcAft>
                        <a:buNone/>
                      </a:pPr>
                      <a:r>
                        <a:rPr lang="en-US" sz="1100" u="none" strike="noStrike" cap="none"/>
                        <a:t>Execute+Write</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extLst>
                  <a:ext uri="{0D108BD9-81ED-4DB2-BD59-A6C34878D82A}">
                    <a16:rowId xmlns:a16="http://schemas.microsoft.com/office/drawing/2014/main" val="10004"/>
                  </a:ext>
                </a:extLst>
              </a:tr>
              <a:tr h="284175">
                <a:tc>
                  <a:txBody>
                    <a:bodyPr/>
                    <a:lstStyle/>
                    <a:p>
                      <a:pPr marL="0" marR="0" lvl="0" indent="0" algn="ctr" rtl="0">
                        <a:lnSpc>
                          <a:spcPct val="100000"/>
                        </a:lnSpc>
                        <a:spcBef>
                          <a:spcPts val="0"/>
                        </a:spcBef>
                        <a:spcAft>
                          <a:spcPts val="0"/>
                        </a:spcAft>
                        <a:buNone/>
                      </a:pPr>
                      <a:r>
                        <a:rPr lang="en-US" sz="1100" u="none" strike="noStrike" cap="none"/>
                        <a:t>r--</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tc>
                  <a:txBody>
                    <a:bodyPr/>
                    <a:lstStyle/>
                    <a:p>
                      <a:pPr marL="0" marR="0" lvl="0" indent="0" algn="ctr" rtl="0">
                        <a:lnSpc>
                          <a:spcPct val="100000"/>
                        </a:lnSpc>
                        <a:spcBef>
                          <a:spcPts val="0"/>
                        </a:spcBef>
                        <a:spcAft>
                          <a:spcPts val="0"/>
                        </a:spcAft>
                        <a:buNone/>
                      </a:pPr>
                      <a:r>
                        <a:rPr lang="en-US" sz="1100" u="none" strike="noStrike" cap="none"/>
                        <a:t>Read</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extLst>
                  <a:ext uri="{0D108BD9-81ED-4DB2-BD59-A6C34878D82A}">
                    <a16:rowId xmlns:a16="http://schemas.microsoft.com/office/drawing/2014/main" val="10005"/>
                  </a:ext>
                </a:extLst>
              </a:tr>
              <a:tr h="284175">
                <a:tc>
                  <a:txBody>
                    <a:bodyPr/>
                    <a:lstStyle/>
                    <a:p>
                      <a:pPr marL="0" marR="0" lvl="0" indent="0" algn="ctr" rtl="0">
                        <a:lnSpc>
                          <a:spcPct val="100000"/>
                        </a:lnSpc>
                        <a:spcBef>
                          <a:spcPts val="0"/>
                        </a:spcBef>
                        <a:spcAft>
                          <a:spcPts val="0"/>
                        </a:spcAft>
                        <a:buNone/>
                      </a:pPr>
                      <a:r>
                        <a:rPr lang="en-US" sz="1100" u="none" strike="noStrike" cap="none"/>
                        <a:t>r-x</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tc>
                  <a:txBody>
                    <a:bodyPr/>
                    <a:lstStyle/>
                    <a:p>
                      <a:pPr marL="0" marR="0" lvl="0" indent="0" algn="ctr" rtl="0">
                        <a:lnSpc>
                          <a:spcPct val="100000"/>
                        </a:lnSpc>
                        <a:spcBef>
                          <a:spcPts val="0"/>
                        </a:spcBef>
                        <a:spcAft>
                          <a:spcPts val="0"/>
                        </a:spcAft>
                        <a:buNone/>
                      </a:pPr>
                      <a:r>
                        <a:rPr lang="en-US" sz="1100" u="none" strike="noStrike" cap="none"/>
                        <a:t>Read+Execute</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extLst>
                  <a:ext uri="{0D108BD9-81ED-4DB2-BD59-A6C34878D82A}">
                    <a16:rowId xmlns:a16="http://schemas.microsoft.com/office/drawing/2014/main" val="10006"/>
                  </a:ext>
                </a:extLst>
              </a:tr>
              <a:tr h="284175">
                <a:tc>
                  <a:txBody>
                    <a:bodyPr/>
                    <a:lstStyle/>
                    <a:p>
                      <a:pPr marL="0" marR="0" lvl="0" indent="0" algn="ctr" rtl="0">
                        <a:lnSpc>
                          <a:spcPct val="100000"/>
                        </a:lnSpc>
                        <a:spcBef>
                          <a:spcPts val="0"/>
                        </a:spcBef>
                        <a:spcAft>
                          <a:spcPts val="0"/>
                        </a:spcAft>
                        <a:buNone/>
                      </a:pPr>
                      <a:r>
                        <a:rPr lang="en-US" sz="1100" u="none" strike="noStrike" cap="none"/>
                        <a:t>rw-</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tc>
                  <a:txBody>
                    <a:bodyPr/>
                    <a:lstStyle/>
                    <a:p>
                      <a:pPr marL="0" marR="0" lvl="0" indent="0" algn="ctr" rtl="0">
                        <a:lnSpc>
                          <a:spcPct val="100000"/>
                        </a:lnSpc>
                        <a:spcBef>
                          <a:spcPts val="0"/>
                        </a:spcBef>
                        <a:spcAft>
                          <a:spcPts val="0"/>
                        </a:spcAft>
                        <a:buNone/>
                      </a:pPr>
                      <a:r>
                        <a:rPr lang="en-US" sz="1100" u="none" strike="noStrike" cap="none"/>
                        <a:t>Read+Write</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extLst>
                  <a:ext uri="{0D108BD9-81ED-4DB2-BD59-A6C34878D82A}">
                    <a16:rowId xmlns:a16="http://schemas.microsoft.com/office/drawing/2014/main" val="10007"/>
                  </a:ext>
                </a:extLst>
              </a:tr>
              <a:tr h="284175">
                <a:tc>
                  <a:txBody>
                    <a:bodyPr/>
                    <a:lstStyle/>
                    <a:p>
                      <a:pPr marL="0" marR="0" lvl="0" indent="0" algn="ctr" rtl="0">
                        <a:lnSpc>
                          <a:spcPct val="100000"/>
                        </a:lnSpc>
                        <a:spcBef>
                          <a:spcPts val="0"/>
                        </a:spcBef>
                        <a:spcAft>
                          <a:spcPts val="0"/>
                        </a:spcAft>
                        <a:buNone/>
                      </a:pPr>
                      <a:r>
                        <a:rPr lang="en-US" sz="1100" u="none" strike="noStrike" cap="none"/>
                        <a:t>rwx</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tc>
                  <a:txBody>
                    <a:bodyPr/>
                    <a:lstStyle/>
                    <a:p>
                      <a:pPr marL="0" marR="0" lvl="0" indent="0" algn="ctr" rtl="0">
                        <a:lnSpc>
                          <a:spcPct val="100000"/>
                        </a:lnSpc>
                        <a:spcBef>
                          <a:spcPts val="0"/>
                        </a:spcBef>
                        <a:spcAft>
                          <a:spcPts val="0"/>
                        </a:spcAft>
                        <a:buNone/>
                      </a:pPr>
                      <a:r>
                        <a:rPr lang="en-US" sz="1100" u="none" strike="noStrike" cap="none"/>
                        <a:t>Read+Write+Execute</a:t>
                      </a:r>
                      <a:endParaRPr/>
                    </a:p>
                  </a:txBody>
                  <a:tcPr marL="72400" marR="72400" marT="36200" marB="362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DFDFE"/>
                    </a:solidFill>
                  </a:tcPr>
                </a:tc>
                <a:extLst>
                  <a:ext uri="{0D108BD9-81ED-4DB2-BD59-A6C34878D82A}">
                    <a16:rowId xmlns:a16="http://schemas.microsoft.com/office/drawing/2014/main" val="10008"/>
                  </a:ext>
                </a:extLst>
              </a:tr>
            </a:tbl>
          </a:graphicData>
        </a:graphic>
      </p:graphicFrame>
      <p:sp>
        <p:nvSpPr>
          <p:cNvPr id="457" name="Google Shape;457;p25"/>
          <p:cNvSpPr txBox="1"/>
          <p:nvPr/>
        </p:nvSpPr>
        <p:spPr>
          <a:xfrm>
            <a:off x="345500" y="3626875"/>
            <a:ext cx="40110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latin typeface="Courier New"/>
                <a:ea typeface="Courier New"/>
                <a:cs typeface="Courier New"/>
                <a:sym typeface="Courier New"/>
              </a:rPr>
              <a:t>chmod u=rwx,g=rx,o=r myfile</a:t>
            </a:r>
            <a:endParaRPr sz="1800" b="1">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pic>
        <p:nvPicPr>
          <p:cNvPr id="462" name="Google Shape;462;p26" descr="Basic Command"/>
          <p:cNvPicPr preferRelativeResize="0"/>
          <p:nvPr/>
        </p:nvPicPr>
        <p:blipFill rotWithShape="1">
          <a:blip r:embed="rId3">
            <a:alphaModFix/>
          </a:blip>
          <a:srcRect/>
          <a:stretch/>
        </p:blipFill>
        <p:spPr>
          <a:xfrm>
            <a:off x="538925" y="2264700"/>
            <a:ext cx="3721725" cy="2459575"/>
          </a:xfrm>
          <a:prstGeom prst="rect">
            <a:avLst/>
          </a:prstGeom>
          <a:noFill/>
          <a:ln>
            <a:noFill/>
          </a:ln>
        </p:spPr>
      </p:pic>
      <p:sp>
        <p:nvSpPr>
          <p:cNvPr id="463" name="Google Shape;463;p2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14</a:t>
            </a:fld>
            <a:endParaRPr/>
          </a:p>
        </p:txBody>
      </p:sp>
      <p:sp>
        <p:nvSpPr>
          <p:cNvPr id="464" name="Google Shape;464;p26"/>
          <p:cNvSpPr txBox="1">
            <a:spLocks noGrp="1"/>
          </p:cNvSpPr>
          <p:nvPr>
            <p:ph type="title"/>
          </p:nvPr>
        </p:nvSpPr>
        <p:spPr>
          <a:xfrm>
            <a:off x="494975"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File Permission</a:t>
            </a:r>
            <a:endParaRPr>
              <a:solidFill>
                <a:srgbClr val="741B47"/>
              </a:solidFill>
            </a:endParaRPr>
          </a:p>
        </p:txBody>
      </p:sp>
      <p:pic>
        <p:nvPicPr>
          <p:cNvPr id="465" name="Google Shape;465;p26" descr="Basic Command"/>
          <p:cNvPicPr preferRelativeResize="0"/>
          <p:nvPr/>
        </p:nvPicPr>
        <p:blipFill rotWithShape="1">
          <a:blip r:embed="rId4">
            <a:alphaModFix/>
          </a:blip>
          <a:srcRect/>
          <a:stretch/>
        </p:blipFill>
        <p:spPr>
          <a:xfrm>
            <a:off x="472676" y="800100"/>
            <a:ext cx="3942200" cy="1359025"/>
          </a:xfrm>
          <a:prstGeom prst="rect">
            <a:avLst/>
          </a:prstGeom>
          <a:noFill/>
          <a:ln>
            <a:noFill/>
          </a:ln>
        </p:spPr>
      </p:pic>
      <p:sp>
        <p:nvSpPr>
          <p:cNvPr id="466" name="Google Shape;466;p26"/>
          <p:cNvSpPr/>
          <p:nvPr/>
        </p:nvSpPr>
        <p:spPr>
          <a:xfrm>
            <a:off x="4795275" y="742214"/>
            <a:ext cx="3776700" cy="1474800"/>
          </a:xfrm>
          <a:prstGeom prst="rect">
            <a:avLst/>
          </a:prstGeom>
          <a:solidFill>
            <a:srgbClr val="FFFFFF"/>
          </a:solidFill>
          <a:ln>
            <a:noFill/>
          </a:ln>
        </p:spPr>
        <p:txBody>
          <a:bodyPr spcFirstLastPara="1" wrap="square" lIns="91425" tIns="0" rIns="91425" bIns="45700" anchor="ctr" anchorCtr="0">
            <a:noAutofit/>
          </a:bodyPr>
          <a:lstStyle/>
          <a:p>
            <a:pPr marL="0" marR="0" lvl="0" indent="0" algn="l" rtl="0">
              <a:lnSpc>
                <a:spcPct val="100000"/>
              </a:lnSpc>
              <a:spcBef>
                <a:spcPts val="0"/>
              </a:spcBef>
              <a:spcAft>
                <a:spcPts val="0"/>
              </a:spcAft>
              <a:buClr>
                <a:srgbClr val="FF0000"/>
              </a:buClr>
              <a:buSzPts val="1000"/>
              <a:buFont typeface="Arial"/>
              <a:buNone/>
            </a:pPr>
            <a:r>
              <a:rPr lang="en-US" sz="1800" b="0" i="0" u="none" strike="noStrike" cap="none">
                <a:solidFill>
                  <a:srgbClr val="FF0000"/>
                </a:solidFill>
                <a:latin typeface="Arial"/>
                <a:ea typeface="Arial"/>
                <a:cs typeface="Arial"/>
                <a:sym typeface="Arial"/>
              </a:rPr>
              <a:t>754</a:t>
            </a:r>
            <a:r>
              <a:rPr lang="en-US" sz="1800" b="0" i="0" u="none" strike="noStrike" cap="none">
                <a:solidFill>
                  <a:srgbClr val="373A3C"/>
                </a:solidFill>
                <a:latin typeface="Arial"/>
                <a:ea typeface="Arial"/>
                <a:cs typeface="Arial"/>
                <a:sym typeface="Arial"/>
              </a:rPr>
              <a:t> code says;</a:t>
            </a:r>
            <a:endParaRPr sz="1800" b="0" i="0" u="none" strike="noStrike" cap="none">
              <a:solidFill>
                <a:schemeClr val="dk1"/>
              </a:solidFill>
              <a:latin typeface="Arial"/>
              <a:ea typeface="Arial"/>
              <a:cs typeface="Arial"/>
              <a:sym typeface="Arial"/>
            </a:endParaRPr>
          </a:p>
          <a:p>
            <a:pPr marL="0" marR="0" lvl="0" indent="-114300" algn="l" rtl="0">
              <a:lnSpc>
                <a:spcPct val="100000"/>
              </a:lnSpc>
              <a:spcBef>
                <a:spcPts val="0"/>
              </a:spcBef>
              <a:spcAft>
                <a:spcPts val="0"/>
              </a:spcAft>
              <a:buClr>
                <a:srgbClr val="373A3C"/>
              </a:buClr>
              <a:buSzPts val="1800"/>
              <a:buFont typeface="Arial"/>
              <a:buChar char="•"/>
            </a:pPr>
            <a:r>
              <a:rPr lang="en-US" sz="1800" b="0" i="0" u="none" strike="noStrike" cap="none">
                <a:solidFill>
                  <a:srgbClr val="373A3C"/>
                </a:solidFill>
                <a:latin typeface="Arial"/>
                <a:ea typeface="Arial"/>
                <a:cs typeface="Arial"/>
                <a:sym typeface="Arial"/>
              </a:rPr>
              <a:t>Owner can read, write and execute</a:t>
            </a:r>
            <a:endParaRPr sz="1800"/>
          </a:p>
          <a:p>
            <a:pPr marL="0" marR="0" lvl="0" indent="-114300" algn="l" rtl="0">
              <a:lnSpc>
                <a:spcPct val="100000"/>
              </a:lnSpc>
              <a:spcBef>
                <a:spcPts val="0"/>
              </a:spcBef>
              <a:spcAft>
                <a:spcPts val="0"/>
              </a:spcAft>
              <a:buClr>
                <a:srgbClr val="373A3C"/>
              </a:buClr>
              <a:buSzPts val="1800"/>
              <a:buFont typeface="Arial"/>
              <a:buChar char="•"/>
            </a:pPr>
            <a:r>
              <a:rPr lang="en-US" sz="1800" b="0" i="0" u="none" strike="noStrike" cap="none">
                <a:solidFill>
                  <a:srgbClr val="373A3C"/>
                </a:solidFill>
                <a:latin typeface="Arial"/>
                <a:ea typeface="Arial"/>
                <a:cs typeface="Arial"/>
                <a:sym typeface="Arial"/>
              </a:rPr>
              <a:t>User</a:t>
            </a:r>
            <a:r>
              <a:rPr lang="en-US" sz="1800">
                <a:solidFill>
                  <a:srgbClr val="373A3C"/>
                </a:solidFill>
              </a:rPr>
              <a:t>’s </a:t>
            </a:r>
            <a:r>
              <a:rPr lang="en-US" sz="1800" b="0" i="0" u="none" strike="noStrike" cap="none">
                <a:solidFill>
                  <a:srgbClr val="373A3C"/>
                </a:solidFill>
                <a:latin typeface="Arial"/>
                <a:ea typeface="Arial"/>
                <a:cs typeface="Arial"/>
                <a:sym typeface="Arial"/>
              </a:rPr>
              <a:t>group can read and execute</a:t>
            </a:r>
            <a:endParaRPr sz="1800"/>
          </a:p>
          <a:p>
            <a:pPr marL="0" marR="0" lvl="0" indent="-114300" algn="l" rtl="0">
              <a:lnSpc>
                <a:spcPct val="100000"/>
              </a:lnSpc>
              <a:spcBef>
                <a:spcPts val="0"/>
              </a:spcBef>
              <a:spcAft>
                <a:spcPts val="0"/>
              </a:spcAft>
              <a:buClr>
                <a:srgbClr val="373A3C"/>
              </a:buClr>
              <a:buSzPts val="1800"/>
              <a:buFont typeface="Arial"/>
              <a:buChar char="•"/>
            </a:pPr>
            <a:r>
              <a:rPr lang="en-US" sz="1800" b="0" i="0" u="none" strike="noStrike" cap="none">
                <a:solidFill>
                  <a:srgbClr val="373A3C"/>
                </a:solidFill>
                <a:latin typeface="Arial"/>
                <a:ea typeface="Arial"/>
                <a:cs typeface="Arial"/>
                <a:sym typeface="Arial"/>
              </a:rPr>
              <a:t>Other can only read</a:t>
            </a:r>
            <a:endParaRPr sz="1800" b="0" i="0" u="none" strike="noStrike" cap="none">
              <a:solidFill>
                <a:schemeClr val="dk1"/>
              </a:solidFill>
              <a:latin typeface="Arial"/>
              <a:ea typeface="Arial"/>
              <a:cs typeface="Arial"/>
              <a:sym typeface="Arial"/>
            </a:endParaRPr>
          </a:p>
        </p:txBody>
      </p:sp>
      <p:pic>
        <p:nvPicPr>
          <p:cNvPr id="467" name="Google Shape;467;p26" descr="Basic Command"/>
          <p:cNvPicPr preferRelativeResize="0"/>
          <p:nvPr/>
        </p:nvPicPr>
        <p:blipFill rotWithShape="1">
          <a:blip r:embed="rId5">
            <a:alphaModFix/>
          </a:blip>
          <a:srcRect/>
          <a:stretch/>
        </p:blipFill>
        <p:spPr>
          <a:xfrm>
            <a:off x="4765473" y="2887848"/>
            <a:ext cx="3625193" cy="2255650"/>
          </a:xfrm>
          <a:prstGeom prst="rect">
            <a:avLst/>
          </a:prstGeom>
          <a:noFill/>
          <a:ln>
            <a:noFill/>
          </a:ln>
        </p:spPr>
      </p:pic>
      <p:sp>
        <p:nvSpPr>
          <p:cNvPr id="468" name="Google Shape;468;p26"/>
          <p:cNvSpPr txBox="1"/>
          <p:nvPr/>
        </p:nvSpPr>
        <p:spPr>
          <a:xfrm>
            <a:off x="4795275" y="2312650"/>
            <a:ext cx="40398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latin typeface="Courier New"/>
                <a:ea typeface="Courier New"/>
                <a:cs typeface="Courier New"/>
                <a:sym typeface="Courier New"/>
              </a:rPr>
              <a:t>chmod u=rwx,g=rx,o=r myfile</a:t>
            </a:r>
            <a:endParaRPr sz="1800" b="1">
              <a:latin typeface="Courier New"/>
              <a:ea typeface="Courier New"/>
              <a:cs typeface="Courier New"/>
              <a:sym typeface="Courier New"/>
            </a:endParaRPr>
          </a:p>
          <a:p>
            <a:pPr marL="0" lvl="0" indent="0" algn="l" rtl="0">
              <a:spcBef>
                <a:spcPts val="0"/>
              </a:spcBef>
              <a:spcAft>
                <a:spcPts val="0"/>
              </a:spcAft>
              <a:buNone/>
            </a:pPr>
            <a:r>
              <a:rPr lang="en-US" sz="1800" b="1">
                <a:latin typeface="Courier New"/>
                <a:ea typeface="Courier New"/>
                <a:cs typeface="Courier New"/>
                <a:sym typeface="Courier New"/>
              </a:rPr>
              <a:t>chmod 754 myfile</a:t>
            </a:r>
            <a:endParaRPr sz="1800" b="1">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27"/>
          <p:cNvSpPr txBox="1">
            <a:spLocks noGrp="1"/>
          </p:cNvSpPr>
          <p:nvPr>
            <p:ph type="sldNum" idx="12"/>
          </p:nvPr>
        </p:nvSpPr>
        <p:spPr>
          <a:xfrm>
            <a:off x="8909123" y="4934346"/>
            <a:ext cx="205500" cy="177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US"/>
              <a:t>15</a:t>
            </a:fld>
            <a:endParaRPr/>
          </a:p>
        </p:txBody>
      </p:sp>
      <p:pic>
        <p:nvPicPr>
          <p:cNvPr id="474" name="Google Shape;474;p27"/>
          <p:cNvPicPr preferRelativeResize="0"/>
          <p:nvPr/>
        </p:nvPicPr>
        <p:blipFill>
          <a:blip r:embed="rId3">
            <a:alphaModFix/>
          </a:blip>
          <a:stretch>
            <a:fillRect/>
          </a:stretch>
        </p:blipFill>
        <p:spPr>
          <a:xfrm>
            <a:off x="433525" y="1219075"/>
            <a:ext cx="8609350" cy="3354200"/>
          </a:xfrm>
          <a:prstGeom prst="rect">
            <a:avLst/>
          </a:prstGeom>
          <a:noFill/>
          <a:ln>
            <a:noFill/>
          </a:ln>
        </p:spPr>
      </p:pic>
      <p:sp>
        <p:nvSpPr>
          <p:cNvPr id="475" name="Google Shape;475;p27"/>
          <p:cNvSpPr txBox="1"/>
          <p:nvPr/>
        </p:nvSpPr>
        <p:spPr>
          <a:xfrm>
            <a:off x="0" y="2325425"/>
            <a:ext cx="392400" cy="56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i="1">
                <a:solidFill>
                  <a:srgbClr val="FF0000"/>
                </a:solidFill>
                <a:latin typeface="Comic Sans MS"/>
                <a:ea typeface="Comic Sans MS"/>
                <a:cs typeface="Comic Sans MS"/>
                <a:sym typeface="Comic Sans MS"/>
              </a:rPr>
              <a:t>!</a:t>
            </a:r>
            <a:endParaRPr sz="4800" b="1" i="1">
              <a:solidFill>
                <a:srgbClr val="FF0000"/>
              </a:solidFill>
              <a:latin typeface="Comic Sans MS"/>
              <a:ea typeface="Comic Sans MS"/>
              <a:cs typeface="Comic Sans MS"/>
              <a:sym typeface="Comic Sans MS"/>
            </a:endParaRPr>
          </a:p>
        </p:txBody>
      </p:sp>
      <p:sp>
        <p:nvSpPr>
          <p:cNvPr id="476" name="Google Shape;476;p27"/>
          <p:cNvSpPr txBox="1"/>
          <p:nvPr/>
        </p:nvSpPr>
        <p:spPr>
          <a:xfrm>
            <a:off x="110650" y="2644825"/>
            <a:ext cx="392400" cy="56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i="1">
                <a:solidFill>
                  <a:srgbClr val="FF0000"/>
                </a:solidFill>
                <a:latin typeface="Comic Sans MS"/>
                <a:ea typeface="Comic Sans MS"/>
                <a:cs typeface="Comic Sans MS"/>
                <a:sym typeface="Comic Sans MS"/>
              </a:rPr>
              <a:t>!</a:t>
            </a:r>
            <a:endParaRPr sz="4800" b="1" i="1">
              <a:solidFill>
                <a:srgbClr val="FF0000"/>
              </a:solidFill>
              <a:latin typeface="Comic Sans MS"/>
              <a:ea typeface="Comic Sans MS"/>
              <a:cs typeface="Comic Sans MS"/>
              <a:sym typeface="Comic Sans MS"/>
            </a:endParaRPr>
          </a:p>
        </p:txBody>
      </p:sp>
      <p:sp>
        <p:nvSpPr>
          <p:cNvPr id="477" name="Google Shape;477;p27"/>
          <p:cNvSpPr txBox="1">
            <a:spLocks noGrp="1"/>
          </p:cNvSpPr>
          <p:nvPr>
            <p:ph type="title"/>
          </p:nvPr>
        </p:nvSpPr>
        <p:spPr>
          <a:xfrm>
            <a:off x="384300" y="1927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File Permission</a:t>
            </a:r>
            <a:endParaRPr sz="3600">
              <a:solidFill>
                <a:srgbClr val="741B47"/>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2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16</a:t>
            </a:fld>
            <a:endParaRPr/>
          </a:p>
        </p:txBody>
      </p:sp>
      <p:sp>
        <p:nvSpPr>
          <p:cNvPr id="483" name="Google Shape;483;p28"/>
          <p:cNvSpPr txBox="1">
            <a:spLocks noGrp="1"/>
          </p:cNvSpPr>
          <p:nvPr>
            <p:ph type="title"/>
          </p:nvPr>
        </p:nvSpPr>
        <p:spPr>
          <a:xfrm>
            <a:off x="418775" y="976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000">
                <a:solidFill>
                  <a:srgbClr val="741B47"/>
                </a:solidFill>
              </a:rPr>
              <a:t>File Permission</a:t>
            </a:r>
            <a:endParaRPr sz="3000">
              <a:solidFill>
                <a:srgbClr val="741B47"/>
              </a:solidFill>
            </a:endParaRPr>
          </a:p>
        </p:txBody>
      </p:sp>
      <p:pic>
        <p:nvPicPr>
          <p:cNvPr id="484" name="Google Shape;484;p28"/>
          <p:cNvPicPr preferRelativeResize="0"/>
          <p:nvPr/>
        </p:nvPicPr>
        <p:blipFill>
          <a:blip r:embed="rId3">
            <a:alphaModFix/>
          </a:blip>
          <a:stretch>
            <a:fillRect/>
          </a:stretch>
        </p:blipFill>
        <p:spPr>
          <a:xfrm>
            <a:off x="4213925" y="3237200"/>
            <a:ext cx="4930075" cy="1906300"/>
          </a:xfrm>
          <a:prstGeom prst="rect">
            <a:avLst/>
          </a:prstGeom>
          <a:noFill/>
          <a:ln>
            <a:noFill/>
          </a:ln>
        </p:spPr>
      </p:pic>
      <p:pic>
        <p:nvPicPr>
          <p:cNvPr id="485" name="Google Shape;485;p28"/>
          <p:cNvPicPr preferRelativeResize="0"/>
          <p:nvPr/>
        </p:nvPicPr>
        <p:blipFill>
          <a:blip r:embed="rId4">
            <a:alphaModFix/>
          </a:blip>
          <a:stretch>
            <a:fillRect/>
          </a:stretch>
        </p:blipFill>
        <p:spPr>
          <a:xfrm>
            <a:off x="1240063" y="723999"/>
            <a:ext cx="6467775" cy="1957600"/>
          </a:xfrm>
          <a:prstGeom prst="rect">
            <a:avLst/>
          </a:prstGeom>
          <a:noFill/>
          <a:ln>
            <a:noFill/>
          </a:ln>
        </p:spPr>
      </p:pic>
      <p:pic>
        <p:nvPicPr>
          <p:cNvPr id="486" name="Google Shape;486;p28"/>
          <p:cNvPicPr preferRelativeResize="0"/>
          <p:nvPr/>
        </p:nvPicPr>
        <p:blipFill>
          <a:blip r:embed="rId5">
            <a:alphaModFix/>
          </a:blip>
          <a:stretch>
            <a:fillRect/>
          </a:stretch>
        </p:blipFill>
        <p:spPr>
          <a:xfrm>
            <a:off x="47700" y="3287100"/>
            <a:ext cx="3481275" cy="1818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29"/>
          <p:cNvSpPr txBox="1"/>
          <p:nvPr/>
        </p:nvSpPr>
        <p:spPr>
          <a:xfrm>
            <a:off x="1085800" y="900250"/>
            <a:ext cx="7221000" cy="292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3600">
                <a:solidFill>
                  <a:srgbClr val="0A3534"/>
                </a:solidFill>
                <a:latin typeface="Proxima Nova Semibold"/>
                <a:ea typeface="Proxima Nova Semibold"/>
                <a:cs typeface="Proxima Nova Semibold"/>
                <a:sym typeface="Proxima Nova Semibold"/>
              </a:rPr>
              <a:t>Set permissions of myfile.txt to;</a:t>
            </a:r>
            <a:endParaRPr sz="3600">
              <a:solidFill>
                <a:srgbClr val="0A3534"/>
              </a:solidFill>
              <a:latin typeface="Proxima Nova Semibold"/>
              <a:ea typeface="Proxima Nova Semibold"/>
              <a:cs typeface="Proxima Nova Semibold"/>
              <a:sym typeface="Proxima Nova Semibold"/>
            </a:endParaRPr>
          </a:p>
          <a:p>
            <a:pPr marL="0" lvl="0" indent="0" algn="l" rtl="0">
              <a:spcBef>
                <a:spcPts val="0"/>
              </a:spcBef>
              <a:spcAft>
                <a:spcPts val="0"/>
              </a:spcAft>
              <a:buClr>
                <a:schemeClr val="dk1"/>
              </a:buClr>
              <a:buSzPts val="1100"/>
              <a:buFont typeface="Arial"/>
              <a:buNone/>
            </a:pPr>
            <a:r>
              <a:rPr lang="en-US" sz="3600">
                <a:solidFill>
                  <a:srgbClr val="0A3534"/>
                </a:solidFill>
                <a:latin typeface="Proxima Nova Semibold"/>
                <a:ea typeface="Proxima Nova Semibold"/>
                <a:cs typeface="Proxima Nova Semibold"/>
                <a:sym typeface="Proxima Nova Semibold"/>
              </a:rPr>
              <a:t> </a:t>
            </a:r>
            <a:endParaRPr sz="3600">
              <a:solidFill>
                <a:srgbClr val="0A3534"/>
              </a:solidFill>
              <a:latin typeface="Proxima Nova Semibold"/>
              <a:ea typeface="Proxima Nova Semibold"/>
              <a:cs typeface="Proxima Nova Semibold"/>
              <a:sym typeface="Proxima Nova Semibold"/>
            </a:endParaRPr>
          </a:p>
          <a:p>
            <a:pPr marL="0" lvl="0" indent="0" algn="l" rtl="0">
              <a:spcBef>
                <a:spcPts val="0"/>
              </a:spcBef>
              <a:spcAft>
                <a:spcPts val="0"/>
              </a:spcAft>
              <a:buClr>
                <a:schemeClr val="dk1"/>
              </a:buClr>
              <a:buSzPts val="1100"/>
              <a:buFont typeface="Arial"/>
              <a:buNone/>
            </a:pPr>
            <a:r>
              <a:rPr lang="en-US" sz="3600">
                <a:solidFill>
                  <a:srgbClr val="0A3534"/>
                </a:solidFill>
                <a:latin typeface="Proxima Nova Semibold"/>
                <a:ea typeface="Proxima Nova Semibold"/>
                <a:cs typeface="Proxima Nova Semibold"/>
                <a:sym typeface="Proxima Nova Semibold"/>
              </a:rPr>
              <a:t>owner	: full access</a:t>
            </a:r>
            <a:endParaRPr sz="3600">
              <a:solidFill>
                <a:srgbClr val="0A3534"/>
              </a:solidFill>
              <a:latin typeface="Proxima Nova Semibold"/>
              <a:ea typeface="Proxima Nova Semibold"/>
              <a:cs typeface="Proxima Nova Semibold"/>
              <a:sym typeface="Proxima Nova Semibold"/>
            </a:endParaRPr>
          </a:p>
          <a:p>
            <a:pPr marL="0" lvl="0" indent="0" algn="l" rtl="0">
              <a:spcBef>
                <a:spcPts val="0"/>
              </a:spcBef>
              <a:spcAft>
                <a:spcPts val="0"/>
              </a:spcAft>
              <a:buClr>
                <a:schemeClr val="dk1"/>
              </a:buClr>
              <a:buSzPts val="1100"/>
              <a:buFont typeface="Arial"/>
              <a:buNone/>
            </a:pPr>
            <a:r>
              <a:rPr lang="en-US" sz="3600">
                <a:solidFill>
                  <a:srgbClr val="0A3534"/>
                </a:solidFill>
                <a:latin typeface="Proxima Nova Semibold"/>
                <a:ea typeface="Proxima Nova Semibold"/>
                <a:cs typeface="Proxima Nova Semibold"/>
                <a:sym typeface="Proxima Nova Semibold"/>
              </a:rPr>
              <a:t>group	: read and execute</a:t>
            </a:r>
            <a:endParaRPr sz="3600">
              <a:solidFill>
                <a:srgbClr val="0A3534"/>
              </a:solidFill>
              <a:latin typeface="Proxima Nova Semibold"/>
              <a:ea typeface="Proxima Nova Semibold"/>
              <a:cs typeface="Proxima Nova Semibold"/>
              <a:sym typeface="Proxima Nova Semibold"/>
            </a:endParaRPr>
          </a:p>
          <a:p>
            <a:pPr marL="0" lvl="0" indent="0" algn="l" rtl="0">
              <a:spcBef>
                <a:spcPts val="0"/>
              </a:spcBef>
              <a:spcAft>
                <a:spcPts val="0"/>
              </a:spcAft>
              <a:buClr>
                <a:schemeClr val="dk1"/>
              </a:buClr>
              <a:buSzPts val="1100"/>
              <a:buFont typeface="Arial"/>
              <a:buNone/>
            </a:pPr>
            <a:r>
              <a:rPr lang="en-US" sz="3600">
                <a:solidFill>
                  <a:srgbClr val="0A3534"/>
                </a:solidFill>
                <a:latin typeface="Proxima Nova Semibold"/>
                <a:ea typeface="Proxima Nova Semibold"/>
                <a:cs typeface="Proxima Nova Semibold"/>
                <a:sym typeface="Proxima Nova Semibold"/>
              </a:rPr>
              <a:t>others	: no access</a:t>
            </a:r>
            <a:endParaRPr sz="3600">
              <a:solidFill>
                <a:srgbClr val="0A3534"/>
              </a:solidFill>
              <a:latin typeface="Proxima Nova Semibold"/>
              <a:ea typeface="Proxima Nova Semibold"/>
              <a:cs typeface="Proxima Nova Semibold"/>
              <a:sym typeface="Proxima Nova Semibold"/>
            </a:endParaRPr>
          </a:p>
        </p:txBody>
      </p:sp>
      <p:pic>
        <p:nvPicPr>
          <p:cNvPr id="492" name="Google Shape;492;p29">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493" name="Google Shape;493;p29">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498" name="Google Shape;498;p30"/>
          <p:cNvPicPr preferRelativeResize="0"/>
          <p:nvPr/>
        </p:nvPicPr>
        <p:blipFill>
          <a:blip r:embed="rId3">
            <a:alphaModFix/>
          </a:blip>
          <a:stretch>
            <a:fillRect/>
          </a:stretch>
        </p:blipFill>
        <p:spPr>
          <a:xfrm>
            <a:off x="1143000" y="152400"/>
            <a:ext cx="7255725" cy="2627400"/>
          </a:xfrm>
          <a:prstGeom prst="rect">
            <a:avLst/>
          </a:prstGeom>
          <a:noFill/>
          <a:ln>
            <a:noFill/>
          </a:ln>
        </p:spPr>
      </p:pic>
      <p:pic>
        <p:nvPicPr>
          <p:cNvPr id="499" name="Google Shape;499;p30"/>
          <p:cNvPicPr preferRelativeResize="0"/>
          <p:nvPr/>
        </p:nvPicPr>
        <p:blipFill>
          <a:blip r:embed="rId4">
            <a:alphaModFix/>
          </a:blip>
          <a:stretch>
            <a:fillRect/>
          </a:stretch>
        </p:blipFill>
        <p:spPr>
          <a:xfrm>
            <a:off x="5396261" y="2938700"/>
            <a:ext cx="3016703" cy="2058900"/>
          </a:xfrm>
          <a:prstGeom prst="rect">
            <a:avLst/>
          </a:prstGeom>
          <a:noFill/>
          <a:ln>
            <a:noFill/>
          </a:ln>
        </p:spPr>
      </p:pic>
      <p:pic>
        <p:nvPicPr>
          <p:cNvPr id="500" name="Google Shape;500;p30"/>
          <p:cNvPicPr preferRelativeResize="0"/>
          <p:nvPr/>
        </p:nvPicPr>
        <p:blipFill>
          <a:blip r:embed="rId5">
            <a:alphaModFix/>
          </a:blip>
          <a:stretch>
            <a:fillRect/>
          </a:stretch>
        </p:blipFill>
        <p:spPr>
          <a:xfrm>
            <a:off x="1132150" y="2932200"/>
            <a:ext cx="4067100" cy="19089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31"/>
          <p:cNvSpPr txBox="1">
            <a:spLocks noGrp="1"/>
          </p:cNvSpPr>
          <p:nvPr>
            <p:ph type="ctrTitle"/>
          </p:nvPr>
        </p:nvSpPr>
        <p:spPr>
          <a:xfrm>
            <a:off x="1085850" y="2059215"/>
            <a:ext cx="7308900" cy="854100"/>
          </a:xfrm>
          <a:prstGeom prst="rect">
            <a:avLst/>
          </a:prstGeom>
          <a:noFill/>
          <a:ln>
            <a:noFill/>
          </a:ln>
        </p:spPr>
        <p:txBody>
          <a:bodyPr spcFirstLastPara="1" wrap="square" lIns="0" tIns="0" rIns="0" bIns="0" anchor="b" anchorCtr="0">
            <a:noAutofit/>
          </a:bodyPr>
          <a:lstStyle/>
          <a:p>
            <a:pPr marL="0" lvl="0" indent="0" algn="l" rtl="0">
              <a:lnSpc>
                <a:spcPct val="80000"/>
              </a:lnSpc>
              <a:spcBef>
                <a:spcPts val="0"/>
              </a:spcBef>
              <a:spcAft>
                <a:spcPts val="0"/>
              </a:spcAft>
              <a:buSzPts val="4800"/>
              <a:buNone/>
            </a:pPr>
            <a:r>
              <a:rPr lang="en-US">
                <a:solidFill>
                  <a:srgbClr val="741B47"/>
                </a:solidFill>
              </a:rPr>
              <a:t>Ping &amp; SSH Command</a:t>
            </a:r>
            <a:endParaRPr>
              <a:solidFill>
                <a:srgbClr val="741B47"/>
              </a:solidFill>
            </a:endParaRPr>
          </a:p>
        </p:txBody>
      </p:sp>
      <p:sp>
        <p:nvSpPr>
          <p:cNvPr id="506" name="Google Shape;506;p31"/>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b="1">
                <a:solidFill>
                  <a:schemeClr val="lt1"/>
                </a:solidFill>
                <a:latin typeface="Barlow"/>
                <a:ea typeface="Barlow"/>
                <a:cs typeface="Barlow"/>
                <a:sym typeface="Barlow"/>
              </a:rPr>
              <a:t>3</a:t>
            </a:r>
            <a:endParaRPr sz="3600" b="1" i="0" u="none" strike="noStrike" cap="none">
              <a:solidFill>
                <a:schemeClr val="lt1"/>
              </a:solidFill>
              <a:latin typeface="Barlow"/>
              <a:ea typeface="Barlow"/>
              <a:cs typeface="Barlow"/>
              <a:sym typeface="Barlow"/>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4"/>
          <p:cNvSpPr txBox="1">
            <a:spLocks noGrp="1"/>
          </p:cNvSpPr>
          <p:nvPr>
            <p:ph type="ctrTitle"/>
          </p:nvPr>
        </p:nvSpPr>
        <p:spPr>
          <a:xfrm>
            <a:off x="1010730" y="1919917"/>
            <a:ext cx="4676700" cy="1283100"/>
          </a:xfrm>
          <a:prstGeom prst="rect">
            <a:avLst/>
          </a:prstGeom>
          <a:noFill/>
          <a:ln>
            <a:noFill/>
          </a:ln>
        </p:spPr>
        <p:txBody>
          <a:bodyPr spcFirstLastPara="1" wrap="square" lIns="0" tIns="0" rIns="0" bIns="0" anchor="b" anchorCtr="0">
            <a:noAutofit/>
          </a:bodyPr>
          <a:lstStyle/>
          <a:p>
            <a:pPr marL="0" lvl="0" indent="0" algn="l" rtl="0">
              <a:lnSpc>
                <a:spcPct val="80000"/>
              </a:lnSpc>
              <a:spcBef>
                <a:spcPts val="0"/>
              </a:spcBef>
              <a:spcAft>
                <a:spcPts val="0"/>
              </a:spcAft>
              <a:buSzPts val="4800"/>
              <a:buNone/>
            </a:pPr>
            <a:r>
              <a:rPr lang="en-US">
                <a:solidFill>
                  <a:srgbClr val="741B47"/>
                </a:solidFill>
              </a:rPr>
              <a:t>Files and Directories</a:t>
            </a:r>
            <a:endParaRPr>
              <a:solidFill>
                <a:srgbClr val="741B47"/>
              </a:solidFill>
            </a:endParaRPr>
          </a:p>
        </p:txBody>
      </p:sp>
      <p:sp>
        <p:nvSpPr>
          <p:cNvPr id="83" name="Google Shape;83;p14"/>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a:solidFill>
                  <a:schemeClr val="lt1"/>
                </a:solidFill>
                <a:latin typeface="Barlow"/>
                <a:ea typeface="Barlow"/>
                <a:cs typeface="Barlow"/>
                <a:sym typeface="Barlow"/>
              </a:rPr>
              <a:t>1</a:t>
            </a:r>
            <a:endParaRPr sz="3600" b="1" i="0" u="none" strike="noStrike" cap="none">
              <a:solidFill>
                <a:schemeClr val="lt1"/>
              </a:solidFill>
              <a:latin typeface="Barlow"/>
              <a:ea typeface="Barlow"/>
              <a:cs typeface="Barlow"/>
              <a:sym typeface="Barlow"/>
            </a:endParaRPr>
          </a:p>
        </p:txBody>
      </p:sp>
      <p:grpSp>
        <p:nvGrpSpPr>
          <p:cNvPr id="84" name="Google Shape;84;p14"/>
          <p:cNvGrpSpPr/>
          <p:nvPr/>
        </p:nvGrpSpPr>
        <p:grpSpPr>
          <a:xfrm>
            <a:off x="5796744" y="1573487"/>
            <a:ext cx="2928488" cy="3139481"/>
            <a:chOff x="2183550" y="65875"/>
            <a:chExt cx="4483981" cy="4807045"/>
          </a:xfrm>
        </p:grpSpPr>
        <p:sp>
          <p:nvSpPr>
            <p:cNvPr id="85" name="Google Shape;85;p14"/>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 name="Google Shape;86;p14"/>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 name="Google Shape;87;p14"/>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 name="Google Shape;88;p14"/>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 name="Google Shape;89;p14"/>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 name="Google Shape;90;p14"/>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 name="Google Shape;91;p14"/>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41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 name="Google Shape;92;p14"/>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 name="Google Shape;93;p14"/>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 name="Google Shape;94;p14"/>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 name="Google Shape;95;p14"/>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 name="Google Shape;96;p14"/>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 name="Google Shape;97;p14"/>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 name="Google Shape;98;p14"/>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 name="Google Shape;99;p14"/>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 name="Google Shape;100;p14"/>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 name="Google Shape;101;p14"/>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 name="Google Shape;102;p14"/>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 name="Google Shape;103;p14"/>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 name="Google Shape;104;p14"/>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 name="Google Shape;105;p14"/>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 name="Google Shape;106;p14"/>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107" name="Google Shape;107;p14"/>
            <p:cNvGrpSpPr/>
            <p:nvPr/>
          </p:nvGrpSpPr>
          <p:grpSpPr>
            <a:xfrm>
              <a:off x="2428704" y="3970322"/>
              <a:ext cx="350131" cy="370523"/>
              <a:chOff x="4512354" y="4952197"/>
              <a:chExt cx="350131" cy="370523"/>
            </a:xfrm>
          </p:grpSpPr>
          <p:grpSp>
            <p:nvGrpSpPr>
              <p:cNvPr id="108" name="Google Shape;108;p14"/>
              <p:cNvGrpSpPr/>
              <p:nvPr/>
            </p:nvGrpSpPr>
            <p:grpSpPr>
              <a:xfrm>
                <a:off x="4512354" y="5116449"/>
                <a:ext cx="343196" cy="206271"/>
                <a:chOff x="4512354" y="5116449"/>
                <a:chExt cx="343196" cy="206271"/>
              </a:xfrm>
            </p:grpSpPr>
            <p:sp>
              <p:nvSpPr>
                <p:cNvPr id="109" name="Google Shape;109;p14"/>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 name="Google Shape;110;p14"/>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 name="Google Shape;111;p14"/>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112" name="Google Shape;112;p14"/>
                <p:cNvGrpSpPr/>
                <p:nvPr/>
              </p:nvGrpSpPr>
              <p:grpSpPr>
                <a:xfrm>
                  <a:off x="4592868" y="5212556"/>
                  <a:ext cx="96807" cy="56007"/>
                  <a:chOff x="4592868" y="5212556"/>
                  <a:chExt cx="96807" cy="56007"/>
                </a:xfrm>
              </p:grpSpPr>
              <p:sp>
                <p:nvSpPr>
                  <p:cNvPr id="113" name="Google Shape;113;p14"/>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 name="Google Shape;114;p14"/>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15" name="Google Shape;115;p14"/>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 name="Google Shape;116;p14"/>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 name="Google Shape;117;p14"/>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 name="Google Shape;118;p14"/>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 name="Google Shape;119;p14"/>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 name="Google Shape;120;p14"/>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 name="Google Shape;121;p14"/>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 name="Google Shape;122;p14"/>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 name="Google Shape;123;p14"/>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 name="Google Shape;124;p14"/>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 name="Google Shape;125;p14"/>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 name="Google Shape;126;p14"/>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 name="Google Shape;127;p14"/>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 name="Google Shape;128;p14"/>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9" name="Google Shape;129;p14"/>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 name="Google Shape;130;p14"/>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 name="Google Shape;131;p14"/>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 name="Google Shape;132;p14"/>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 name="Google Shape;133;p14"/>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 name="Google Shape;134;p14"/>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 name="Google Shape;135;p14"/>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 name="Google Shape;136;p14"/>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 name="Google Shape;137;p14"/>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 name="Google Shape;138;p14"/>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 name="Google Shape;139;p14"/>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 name="Google Shape;140;p14"/>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1" name="Google Shape;141;p14"/>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2" name="Google Shape;142;p14"/>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3" name="Google Shape;143;p14"/>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4" name="Google Shape;144;p14"/>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5" name="Google Shape;145;p14"/>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6" name="Google Shape;146;p14"/>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7" name="Google Shape;147;p14"/>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8" name="Google Shape;148;p14"/>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9" name="Google Shape;149;p14"/>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0" name="Google Shape;150;p14"/>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1" name="Google Shape;151;p14"/>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 name="Google Shape;152;p14"/>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3" name="Google Shape;153;p14"/>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4" name="Google Shape;154;p14"/>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5" name="Google Shape;155;p14"/>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6" name="Google Shape;156;p14"/>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7" name="Google Shape;157;p14"/>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8" name="Google Shape;158;p14"/>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9" name="Google Shape;159;p14"/>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0" name="Google Shape;160;p14"/>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1" name="Google Shape;161;p14"/>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2" name="Google Shape;162;p14"/>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3" name="Google Shape;163;p14"/>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4" name="Google Shape;164;p14"/>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5" name="Google Shape;165;p14"/>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6" name="Google Shape;166;p14"/>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7" name="Google Shape;167;p14"/>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8" name="Google Shape;168;p14"/>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9" name="Google Shape;169;p14"/>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0" name="Google Shape;170;p14"/>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1" name="Google Shape;171;p14"/>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2" name="Google Shape;172;p14"/>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3" name="Google Shape;173;p14"/>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4" name="Google Shape;174;p14"/>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5" name="Google Shape;175;p14"/>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6" name="Google Shape;176;p14"/>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7" name="Google Shape;177;p14"/>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8" name="Google Shape;178;p14"/>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79" name="Google Shape;179;p14"/>
              <p:cNvGrpSpPr/>
              <p:nvPr/>
            </p:nvGrpSpPr>
            <p:grpSpPr>
              <a:xfrm>
                <a:off x="4655095" y="4952197"/>
                <a:ext cx="207390" cy="280361"/>
                <a:chOff x="4655095" y="4952197"/>
                <a:chExt cx="207390" cy="280361"/>
              </a:xfrm>
            </p:grpSpPr>
            <p:grpSp>
              <p:nvGrpSpPr>
                <p:cNvPr id="180" name="Google Shape;180;p14"/>
                <p:cNvGrpSpPr/>
                <p:nvPr/>
              </p:nvGrpSpPr>
              <p:grpSpPr>
                <a:xfrm>
                  <a:off x="4655095" y="4952197"/>
                  <a:ext cx="207390" cy="280361"/>
                  <a:chOff x="4655095" y="4952197"/>
                  <a:chExt cx="207390" cy="280361"/>
                </a:xfrm>
              </p:grpSpPr>
              <p:sp>
                <p:nvSpPr>
                  <p:cNvPr id="181" name="Google Shape;181;p14"/>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2" name="Google Shape;182;p14"/>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p14"/>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4" name="Google Shape;184;p14"/>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5" name="Google Shape;185;p14"/>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86" name="Google Shape;186;p14"/>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7" name="Google Shape;187;p14"/>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8" name="Google Shape;188;p14"/>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189" name="Google Shape;189;p14"/>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0" name="Google Shape;190;p14"/>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1" name="Google Shape;191;p14"/>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2" name="Google Shape;192;p14"/>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3" name="Google Shape;193;p14"/>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4" name="Google Shape;194;p14"/>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5" name="Google Shape;195;p14"/>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6" name="Google Shape;196;p14"/>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7" name="Google Shape;197;p14"/>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8" name="Google Shape;198;p14"/>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9" name="Google Shape;199;p14"/>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0" name="Google Shape;200;p14"/>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1" name="Google Shape;201;p14"/>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2" name="Google Shape;202;p14"/>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p14"/>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4" name="Google Shape;204;p14"/>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5" name="Google Shape;205;p14"/>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6" name="Google Shape;206;p14"/>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7" name="Google Shape;207;p14"/>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8" name="Google Shape;208;p14"/>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9" name="Google Shape;209;p14"/>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0" name="Google Shape;210;p14"/>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1" name="Google Shape;211;p14"/>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2" name="Google Shape;212;p14"/>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3" name="Google Shape;213;p14"/>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4" name="Google Shape;214;p14"/>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5" name="Google Shape;215;p14"/>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6" name="Google Shape;216;p14"/>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7" name="Google Shape;217;p14"/>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18" name="Google Shape;218;p14"/>
            <p:cNvGrpSpPr/>
            <p:nvPr/>
          </p:nvGrpSpPr>
          <p:grpSpPr>
            <a:xfrm>
              <a:off x="6161826" y="4215479"/>
              <a:ext cx="350681" cy="265782"/>
              <a:chOff x="6621095" y="1452181"/>
              <a:chExt cx="330893" cy="250785"/>
            </a:xfrm>
          </p:grpSpPr>
          <p:sp>
            <p:nvSpPr>
              <p:cNvPr id="219" name="Google Shape;219;p14"/>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0" name="Google Shape;220;p14"/>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51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1" name="Google Shape;221;p14"/>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2" name="Google Shape;222;p14"/>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3" name="Google Shape;223;p14"/>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20</a:t>
            </a:fld>
            <a:endParaRPr/>
          </a:p>
        </p:txBody>
      </p:sp>
      <p:grpSp>
        <p:nvGrpSpPr>
          <p:cNvPr id="512" name="Google Shape;512;p32"/>
          <p:cNvGrpSpPr/>
          <p:nvPr/>
        </p:nvGrpSpPr>
        <p:grpSpPr>
          <a:xfrm>
            <a:off x="-1107070" y="830884"/>
            <a:ext cx="9756207" cy="1722000"/>
            <a:chOff x="-1318385" y="-224398"/>
            <a:chExt cx="9756207" cy="1722000"/>
          </a:xfrm>
        </p:grpSpPr>
        <p:sp>
          <p:nvSpPr>
            <p:cNvPr id="513" name="Google Shape;513;p32"/>
            <p:cNvSpPr/>
            <p:nvPr/>
          </p:nvSpPr>
          <p:spPr>
            <a:xfrm>
              <a:off x="-1318385" y="-224398"/>
              <a:ext cx="1722000" cy="1722000"/>
            </a:xfrm>
            <a:prstGeom prst="blockArc">
              <a:avLst>
                <a:gd name="adj1" fmla="val 18900000"/>
                <a:gd name="adj2" fmla="val 2700000"/>
                <a:gd name="adj3" fmla="val 1254"/>
              </a:avLst>
            </a:prstGeom>
            <a:no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92722" y="322446"/>
              <a:ext cx="8045100" cy="628500"/>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txBox="1"/>
            <p:nvPr/>
          </p:nvSpPr>
          <p:spPr>
            <a:xfrm>
              <a:off x="392710" y="322493"/>
              <a:ext cx="8045100" cy="628500"/>
            </a:xfrm>
            <a:prstGeom prst="rect">
              <a:avLst/>
            </a:prstGeom>
            <a:noFill/>
            <a:ln>
              <a:noFill/>
            </a:ln>
          </p:spPr>
          <p:txBody>
            <a:bodyPr spcFirstLastPara="1" wrap="square" lIns="505300" tIns="35550" rIns="35550" bIns="35550" anchor="ctr" anchorCtr="0">
              <a:noAutofit/>
            </a:bodyPr>
            <a:lstStyle/>
            <a:p>
              <a:pPr marL="0" marR="0" lvl="0" indent="0" algn="just" rtl="0">
                <a:lnSpc>
                  <a:spcPct val="90000"/>
                </a:lnSpc>
                <a:spcBef>
                  <a:spcPts val="0"/>
                </a:spcBef>
                <a:spcAft>
                  <a:spcPts val="0"/>
                </a:spcAft>
                <a:buClr>
                  <a:srgbClr val="000000"/>
                </a:buClr>
                <a:buSzPts val="1400"/>
                <a:buFont typeface="Arial"/>
                <a:buNone/>
              </a:pPr>
              <a:r>
                <a:rPr lang="en-US" sz="1800" b="0" i="0" u="none" strike="noStrike" cap="none">
                  <a:solidFill>
                    <a:schemeClr val="lt1"/>
                  </a:solidFill>
                  <a:latin typeface="Arial"/>
                  <a:ea typeface="Arial"/>
                  <a:cs typeface="Arial"/>
                  <a:sym typeface="Arial"/>
                </a:rPr>
                <a:t>Ping or Packet Internet Groper is a network administration utility used to check the connectivity status between a source and a destination</a:t>
              </a:r>
              <a:r>
                <a:rPr lang="en-US" sz="1800">
                  <a:solidFill>
                    <a:schemeClr val="lt1"/>
                  </a:solidFill>
                </a:rPr>
                <a:t> device</a:t>
              </a:r>
              <a:r>
                <a:rPr lang="en-US" sz="1800" b="0" i="0" u="none" strike="noStrike" cap="none">
                  <a:solidFill>
                    <a:schemeClr val="lt1"/>
                  </a:solidFill>
                  <a:latin typeface="Arial"/>
                  <a:ea typeface="Arial"/>
                  <a:cs typeface="Arial"/>
                  <a:sym typeface="Arial"/>
                </a:rPr>
                <a:t>. </a:t>
              </a:r>
              <a:endParaRPr sz="1800" b="0" i="0" u="none" strike="noStrike" cap="none">
                <a:solidFill>
                  <a:schemeClr val="lt1"/>
                </a:solidFill>
                <a:latin typeface="Arial"/>
                <a:ea typeface="Arial"/>
                <a:cs typeface="Arial"/>
                <a:sym typeface="Arial"/>
              </a:endParaRPr>
            </a:p>
          </p:txBody>
        </p:sp>
        <p:sp>
          <p:nvSpPr>
            <p:cNvPr id="516" name="Google Shape;516;p32"/>
            <p:cNvSpPr/>
            <p:nvPr/>
          </p:nvSpPr>
          <p:spPr>
            <a:xfrm>
              <a:off x="0" y="243901"/>
              <a:ext cx="785400" cy="785400"/>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 name="Google Shape;517;p32"/>
          <p:cNvSpPr txBox="1">
            <a:spLocks noGrp="1"/>
          </p:cNvSpPr>
          <p:nvPr>
            <p:ph type="title"/>
          </p:nvPr>
        </p:nvSpPr>
        <p:spPr>
          <a:xfrm>
            <a:off x="494975" y="173800"/>
            <a:ext cx="6701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Ping Command</a:t>
            </a:r>
            <a:endParaRPr sz="3600">
              <a:solidFill>
                <a:srgbClr val="741B47"/>
              </a:solidFill>
            </a:endParaRPr>
          </a:p>
        </p:txBody>
      </p:sp>
      <p:sp>
        <p:nvSpPr>
          <p:cNvPr id="518" name="Google Shape;518;p32"/>
          <p:cNvSpPr/>
          <p:nvPr/>
        </p:nvSpPr>
        <p:spPr>
          <a:xfrm>
            <a:off x="867125" y="2279350"/>
            <a:ext cx="3230400" cy="292500"/>
          </a:xfrm>
          <a:prstGeom prst="rect">
            <a:avLst/>
          </a:prstGeom>
          <a:solidFill>
            <a:srgbClr val="BFBFBF"/>
          </a:solidFill>
          <a:ln>
            <a:noFill/>
          </a:ln>
        </p:spPr>
        <p:txBody>
          <a:bodyPr spcFirstLastPara="1" wrap="square" lIns="91425" tIns="0" rIns="91425" bIns="45700" anchor="ctr" anchorCtr="0">
            <a:noAutofit/>
          </a:bodyPr>
          <a:lstStyle/>
          <a:p>
            <a:pPr marL="0" marR="0" lvl="0" indent="0" algn="l" rtl="0">
              <a:lnSpc>
                <a:spcPct val="100000"/>
              </a:lnSpc>
              <a:spcBef>
                <a:spcPts val="0"/>
              </a:spcBef>
              <a:spcAft>
                <a:spcPts val="0"/>
              </a:spcAft>
              <a:buClr>
                <a:srgbClr val="212529"/>
              </a:buClr>
              <a:buSzPts val="1600"/>
              <a:buFont typeface="Arial"/>
              <a:buNone/>
            </a:pPr>
            <a:r>
              <a:rPr lang="en-US" sz="2400" b="0" i="0" u="none" strike="noStrike" cap="none">
                <a:solidFill>
                  <a:srgbClr val="212529"/>
                </a:solidFill>
                <a:latin typeface="Arial"/>
                <a:ea typeface="Arial"/>
                <a:cs typeface="Arial"/>
                <a:sym typeface="Arial"/>
              </a:rPr>
              <a:t>ping host-name/IP</a:t>
            </a:r>
            <a:r>
              <a:rPr lang="en-US" sz="2400" b="0" i="0" u="none" strike="noStrike" cap="none">
                <a:solidFill>
                  <a:schemeClr val="dk1"/>
                </a:solidFill>
                <a:latin typeface="Arial"/>
                <a:ea typeface="Arial"/>
                <a:cs typeface="Arial"/>
                <a:sym typeface="Arial"/>
              </a:rPr>
              <a:t> </a:t>
            </a:r>
            <a:endParaRPr sz="2400" b="0" i="0" u="none" strike="noStrike" cap="none">
              <a:solidFill>
                <a:schemeClr val="dk1"/>
              </a:solidFill>
              <a:latin typeface="Arial"/>
              <a:ea typeface="Arial"/>
              <a:cs typeface="Arial"/>
              <a:sym typeface="Arial"/>
            </a:endParaRPr>
          </a:p>
        </p:txBody>
      </p:sp>
      <p:sp>
        <p:nvSpPr>
          <p:cNvPr id="519" name="Google Shape;519;p32"/>
          <p:cNvSpPr/>
          <p:nvPr/>
        </p:nvSpPr>
        <p:spPr>
          <a:xfrm>
            <a:off x="2220593" y="2745858"/>
            <a:ext cx="3104700" cy="292500"/>
          </a:xfrm>
          <a:prstGeom prst="rect">
            <a:avLst/>
          </a:prstGeom>
          <a:solidFill>
            <a:srgbClr val="BFBFBF"/>
          </a:solidFill>
          <a:ln>
            <a:noFill/>
          </a:ln>
        </p:spPr>
        <p:txBody>
          <a:bodyPr spcFirstLastPara="1" wrap="square" lIns="91425" tIns="0" rIns="91425" bIns="45700" anchor="ctr" anchorCtr="0">
            <a:noAutofit/>
          </a:bodyPr>
          <a:lstStyle/>
          <a:p>
            <a:pPr marL="0" marR="0" lvl="0" indent="0" algn="l" rtl="0">
              <a:lnSpc>
                <a:spcPct val="100000"/>
              </a:lnSpc>
              <a:spcBef>
                <a:spcPts val="0"/>
              </a:spcBef>
              <a:spcAft>
                <a:spcPts val="0"/>
              </a:spcAft>
              <a:buClr>
                <a:srgbClr val="212529"/>
              </a:buClr>
              <a:buSzPts val="1600"/>
              <a:buFont typeface="Arial"/>
              <a:buNone/>
            </a:pPr>
            <a:r>
              <a:rPr lang="en-US" sz="1600" b="1" i="0" u="none" strike="noStrike" cap="none">
                <a:solidFill>
                  <a:srgbClr val="212529"/>
                </a:solidFill>
                <a:latin typeface="Courier New"/>
                <a:ea typeface="Courier New"/>
                <a:cs typeface="Courier New"/>
                <a:sym typeface="Courier New"/>
              </a:rPr>
              <a:t>ping 54.93.34.220 </a:t>
            </a:r>
            <a:endParaRPr b="1">
              <a:latin typeface="Courier New"/>
              <a:ea typeface="Courier New"/>
              <a:cs typeface="Courier New"/>
              <a:sym typeface="Courier New"/>
            </a:endParaRPr>
          </a:p>
        </p:txBody>
      </p:sp>
      <p:pic>
        <p:nvPicPr>
          <p:cNvPr id="520" name="Google Shape;520;p32" descr="Basic Command"/>
          <p:cNvPicPr preferRelativeResize="0"/>
          <p:nvPr/>
        </p:nvPicPr>
        <p:blipFill rotWithShape="1">
          <a:blip r:embed="rId3">
            <a:alphaModFix/>
          </a:blip>
          <a:srcRect/>
          <a:stretch/>
        </p:blipFill>
        <p:spPr>
          <a:xfrm>
            <a:off x="2224198" y="3135271"/>
            <a:ext cx="4972050" cy="1562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3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21</a:t>
            </a:fld>
            <a:endParaRPr/>
          </a:p>
        </p:txBody>
      </p:sp>
      <p:sp>
        <p:nvSpPr>
          <p:cNvPr id="526" name="Google Shape;526;p33"/>
          <p:cNvSpPr txBox="1">
            <a:spLocks noGrp="1"/>
          </p:cNvSpPr>
          <p:nvPr>
            <p:ph type="title"/>
          </p:nvPr>
        </p:nvSpPr>
        <p:spPr>
          <a:xfrm>
            <a:off x="494975" y="173800"/>
            <a:ext cx="6701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Ping Command</a:t>
            </a:r>
            <a:endParaRPr sz="3600">
              <a:solidFill>
                <a:srgbClr val="741B47"/>
              </a:solidFill>
            </a:endParaRPr>
          </a:p>
        </p:txBody>
      </p:sp>
      <p:sp>
        <p:nvSpPr>
          <p:cNvPr id="527" name="Google Shape;527;p33"/>
          <p:cNvSpPr txBox="1"/>
          <p:nvPr/>
        </p:nvSpPr>
        <p:spPr>
          <a:xfrm>
            <a:off x="209375" y="1170200"/>
            <a:ext cx="8786400" cy="2822100"/>
          </a:xfrm>
          <a:prstGeom prst="rect">
            <a:avLst/>
          </a:prstGeom>
          <a:noFill/>
          <a:ln>
            <a:noFill/>
          </a:ln>
        </p:spPr>
        <p:txBody>
          <a:bodyPr spcFirstLastPara="1" wrap="square" lIns="91425" tIns="91425" rIns="91425" bIns="91425" anchor="t" anchorCtr="0">
            <a:noAutofit/>
          </a:bodyPr>
          <a:lstStyle/>
          <a:p>
            <a:pPr marL="0" lvl="0" indent="0" algn="l" rtl="0">
              <a:lnSpc>
                <a:spcPct val="158000"/>
              </a:lnSpc>
              <a:spcBef>
                <a:spcPts val="0"/>
              </a:spcBef>
              <a:spcAft>
                <a:spcPts val="0"/>
              </a:spcAft>
              <a:buNone/>
            </a:pPr>
            <a:r>
              <a:rPr lang="en-US" sz="1350">
                <a:solidFill>
                  <a:srgbClr val="2D3748"/>
                </a:solidFill>
                <a:highlight>
                  <a:srgbClr val="FFFFFF"/>
                </a:highlight>
                <a:latin typeface="Roboto"/>
                <a:ea typeface="Roboto"/>
                <a:cs typeface="Roboto"/>
                <a:sym typeface="Roboto"/>
              </a:rPr>
              <a:t>The </a:t>
            </a:r>
            <a:r>
              <a:rPr lang="en-US" sz="1350">
                <a:solidFill>
                  <a:srgbClr val="2D3748"/>
                </a:solidFill>
                <a:highlight>
                  <a:srgbClr val="FFFFFF"/>
                </a:highlight>
                <a:latin typeface="Roboto Mono"/>
                <a:ea typeface="Roboto Mono"/>
                <a:cs typeface="Roboto Mono"/>
                <a:sym typeface="Roboto Mono"/>
              </a:rPr>
              <a:t>ping</a:t>
            </a:r>
            <a:r>
              <a:rPr lang="en-US" sz="1350">
                <a:solidFill>
                  <a:srgbClr val="2D3748"/>
                </a:solidFill>
                <a:highlight>
                  <a:srgbClr val="FFFFFF"/>
                </a:highlight>
                <a:latin typeface="Roboto"/>
                <a:ea typeface="Roboto"/>
                <a:cs typeface="Roboto"/>
                <a:sym typeface="Roboto"/>
              </a:rPr>
              <a:t> command is one of the most used utilities for troubleshooting, testing, and diagnosing network connectivity issues.</a:t>
            </a:r>
            <a:endParaRPr sz="1350">
              <a:solidFill>
                <a:srgbClr val="2D3748"/>
              </a:solidFill>
              <a:highlight>
                <a:srgbClr val="FFFFFF"/>
              </a:highlight>
              <a:latin typeface="Roboto"/>
              <a:ea typeface="Roboto"/>
              <a:cs typeface="Roboto"/>
              <a:sym typeface="Roboto"/>
            </a:endParaRPr>
          </a:p>
          <a:p>
            <a:pPr marL="0" lvl="0" indent="0" algn="l" rtl="0">
              <a:lnSpc>
                <a:spcPct val="158000"/>
              </a:lnSpc>
              <a:spcBef>
                <a:spcPts val="1200"/>
              </a:spcBef>
              <a:spcAft>
                <a:spcPts val="0"/>
              </a:spcAft>
              <a:buNone/>
            </a:pPr>
            <a:r>
              <a:rPr lang="en-US" sz="1350">
                <a:solidFill>
                  <a:srgbClr val="2D3748"/>
                </a:solidFill>
                <a:highlight>
                  <a:srgbClr val="FFFFFF"/>
                </a:highlight>
                <a:latin typeface="Roboto"/>
                <a:ea typeface="Roboto"/>
                <a:cs typeface="Roboto"/>
                <a:sym typeface="Roboto"/>
              </a:rPr>
              <a:t>Ping works by sending one or more ICMP (Internet Control Message Protocol) Echo Request packages to a specified destination IP on the network and waits for a reply. When the destination receives the package, it will respond back with an ICMP echo reply.</a:t>
            </a:r>
            <a:endParaRPr sz="1350">
              <a:solidFill>
                <a:srgbClr val="2D3748"/>
              </a:solidFill>
              <a:highlight>
                <a:srgbClr val="FFFFFF"/>
              </a:highlight>
              <a:latin typeface="Roboto"/>
              <a:ea typeface="Roboto"/>
              <a:cs typeface="Roboto"/>
              <a:sym typeface="Roboto"/>
            </a:endParaRPr>
          </a:p>
          <a:p>
            <a:pPr marL="0" lvl="0" indent="0" algn="l" rtl="0">
              <a:lnSpc>
                <a:spcPct val="158000"/>
              </a:lnSpc>
              <a:spcBef>
                <a:spcPts val="1200"/>
              </a:spcBef>
              <a:spcAft>
                <a:spcPts val="1200"/>
              </a:spcAft>
              <a:buNone/>
            </a:pPr>
            <a:r>
              <a:rPr lang="en-US" sz="1350">
                <a:solidFill>
                  <a:srgbClr val="2D3748"/>
                </a:solidFill>
                <a:highlight>
                  <a:srgbClr val="FFFFFF"/>
                </a:highlight>
                <a:latin typeface="Roboto"/>
                <a:ea typeface="Roboto"/>
                <a:cs typeface="Roboto"/>
                <a:sym typeface="Roboto"/>
              </a:rPr>
              <a:t>With the </a:t>
            </a:r>
            <a:r>
              <a:rPr lang="en-US" sz="1350">
                <a:solidFill>
                  <a:srgbClr val="2D3748"/>
                </a:solidFill>
                <a:highlight>
                  <a:srgbClr val="FFFFFF"/>
                </a:highlight>
                <a:latin typeface="Roboto Mono"/>
                <a:ea typeface="Roboto Mono"/>
                <a:cs typeface="Roboto Mono"/>
                <a:sym typeface="Roboto Mono"/>
              </a:rPr>
              <a:t>ping</a:t>
            </a:r>
            <a:r>
              <a:rPr lang="en-US" sz="1350">
                <a:solidFill>
                  <a:srgbClr val="2D3748"/>
                </a:solidFill>
                <a:highlight>
                  <a:srgbClr val="FFFFFF"/>
                </a:highlight>
                <a:latin typeface="Roboto"/>
                <a:ea typeface="Roboto"/>
                <a:cs typeface="Roboto"/>
                <a:sym typeface="Roboto"/>
              </a:rPr>
              <a:t> command, you can determine whether a remote destination IP is active or inactive. You can also find the round-trip delay in communicating with the destination and check whether there is a packet loss.</a:t>
            </a:r>
            <a:endParaRPr sz="1350">
              <a:solidFill>
                <a:srgbClr val="2D3748"/>
              </a:solidFill>
              <a:highlight>
                <a:srgbClr val="FFFFFF"/>
              </a:highlight>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3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22</a:t>
            </a:fld>
            <a:endParaRPr/>
          </a:p>
        </p:txBody>
      </p:sp>
      <p:sp>
        <p:nvSpPr>
          <p:cNvPr id="533" name="Google Shape;533;p34"/>
          <p:cNvSpPr txBox="1">
            <a:spLocks noGrp="1"/>
          </p:cNvSpPr>
          <p:nvPr>
            <p:ph type="title"/>
          </p:nvPr>
        </p:nvSpPr>
        <p:spPr>
          <a:xfrm>
            <a:off x="494975" y="173800"/>
            <a:ext cx="6701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Ping Command</a:t>
            </a:r>
            <a:endParaRPr sz="3600">
              <a:solidFill>
                <a:srgbClr val="741B47"/>
              </a:solidFill>
            </a:endParaRPr>
          </a:p>
        </p:txBody>
      </p:sp>
      <p:sp>
        <p:nvSpPr>
          <p:cNvPr id="534" name="Google Shape;534;p34"/>
          <p:cNvSpPr txBox="1"/>
          <p:nvPr/>
        </p:nvSpPr>
        <p:spPr>
          <a:xfrm>
            <a:off x="-48850" y="652475"/>
            <a:ext cx="9065700" cy="3000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US" sz="1500">
                <a:solidFill>
                  <a:srgbClr val="2D3748"/>
                </a:solidFill>
                <a:highlight>
                  <a:srgbClr val="FFFFFF"/>
                </a:highlight>
                <a:latin typeface="Roboto"/>
                <a:ea typeface="Roboto"/>
                <a:cs typeface="Roboto"/>
                <a:sym typeface="Roboto"/>
              </a:rPr>
              <a:t>The </a:t>
            </a:r>
            <a:r>
              <a:rPr lang="en-US" sz="1500">
                <a:solidFill>
                  <a:srgbClr val="2D3748"/>
                </a:solidFill>
                <a:highlight>
                  <a:srgbClr val="FFFFFF"/>
                </a:highlight>
                <a:latin typeface="Roboto Mono"/>
                <a:ea typeface="Roboto Mono"/>
                <a:cs typeface="Roboto Mono"/>
                <a:sym typeface="Roboto Mono"/>
              </a:rPr>
              <a:t>ping</a:t>
            </a:r>
            <a:r>
              <a:rPr lang="en-US" sz="1500">
                <a:solidFill>
                  <a:srgbClr val="2D3748"/>
                </a:solidFill>
                <a:highlight>
                  <a:srgbClr val="FFFFFF"/>
                </a:highlight>
                <a:latin typeface="Roboto"/>
                <a:ea typeface="Roboto"/>
                <a:cs typeface="Roboto"/>
                <a:sym typeface="Roboto"/>
              </a:rPr>
              <a:t> command resolves the domain name into an IP address and starts sending ICMP packages to the destination IP. If the destination IP is reachable it will respond back and the ping command prints a line that includes the following fields:</a:t>
            </a:r>
            <a:endParaRPr sz="1500">
              <a:solidFill>
                <a:srgbClr val="2D3748"/>
              </a:solidFill>
              <a:highlight>
                <a:srgbClr val="FFFFFF"/>
              </a:highlight>
              <a:latin typeface="Roboto"/>
              <a:ea typeface="Roboto"/>
              <a:cs typeface="Roboto"/>
              <a:sym typeface="Roboto"/>
            </a:endParaRPr>
          </a:p>
          <a:p>
            <a:pPr marL="457200" lvl="0" indent="-323850" algn="l" rtl="0">
              <a:lnSpc>
                <a:spcPct val="100000"/>
              </a:lnSpc>
              <a:spcBef>
                <a:spcPts val="1200"/>
              </a:spcBef>
              <a:spcAft>
                <a:spcPts val="0"/>
              </a:spcAft>
              <a:buClr>
                <a:srgbClr val="2D3748"/>
              </a:buClr>
              <a:buSzPts val="1500"/>
              <a:buFont typeface="Roboto"/>
              <a:buChar char="●"/>
            </a:pPr>
            <a:r>
              <a:rPr lang="en-US" sz="1500">
                <a:solidFill>
                  <a:srgbClr val="2D3748"/>
                </a:solidFill>
                <a:highlight>
                  <a:srgbClr val="FFFFFF"/>
                </a:highlight>
                <a:latin typeface="Roboto"/>
                <a:ea typeface="Roboto"/>
                <a:cs typeface="Roboto"/>
                <a:sym typeface="Roboto"/>
              </a:rPr>
              <a:t>The number of data bytes. The default is 56, which translates into 64 ICMP data bytes - </a:t>
            </a:r>
            <a:r>
              <a:rPr lang="en-US" sz="1500">
                <a:solidFill>
                  <a:srgbClr val="2D3748"/>
                </a:solidFill>
                <a:highlight>
                  <a:srgbClr val="FFFFFF"/>
                </a:highlight>
                <a:latin typeface="Roboto Mono"/>
                <a:ea typeface="Roboto Mono"/>
                <a:cs typeface="Roboto Mono"/>
                <a:sym typeface="Roboto Mono"/>
              </a:rPr>
              <a:t>64 bytes</a:t>
            </a:r>
            <a:endParaRPr sz="1500">
              <a:solidFill>
                <a:srgbClr val="2D3748"/>
              </a:solidFill>
              <a:highlight>
                <a:srgbClr val="FFFFFF"/>
              </a:highlight>
              <a:latin typeface="Roboto Mono"/>
              <a:ea typeface="Roboto Mono"/>
              <a:cs typeface="Roboto Mono"/>
              <a:sym typeface="Roboto Mono"/>
            </a:endParaRPr>
          </a:p>
          <a:p>
            <a:pPr marL="457200" lvl="0" indent="-323850" algn="l" rtl="0">
              <a:lnSpc>
                <a:spcPct val="100000"/>
              </a:lnSpc>
              <a:spcBef>
                <a:spcPts val="0"/>
              </a:spcBef>
              <a:spcAft>
                <a:spcPts val="0"/>
              </a:spcAft>
              <a:buClr>
                <a:srgbClr val="2D3748"/>
              </a:buClr>
              <a:buSzPts val="1500"/>
              <a:buFont typeface="Roboto"/>
              <a:buChar char="●"/>
            </a:pPr>
            <a:r>
              <a:rPr lang="en-US" sz="1500">
                <a:solidFill>
                  <a:srgbClr val="2D3748"/>
                </a:solidFill>
                <a:highlight>
                  <a:srgbClr val="FFFFFF"/>
                </a:highlight>
                <a:latin typeface="Roboto"/>
                <a:ea typeface="Roboto"/>
                <a:cs typeface="Roboto"/>
                <a:sym typeface="Roboto"/>
              </a:rPr>
              <a:t>The IP address of the destination - </a:t>
            </a:r>
            <a:r>
              <a:rPr lang="en-US" sz="1500">
                <a:solidFill>
                  <a:srgbClr val="2D3748"/>
                </a:solidFill>
                <a:highlight>
                  <a:srgbClr val="FFFFFF"/>
                </a:highlight>
                <a:latin typeface="Roboto Mono"/>
                <a:ea typeface="Roboto Mono"/>
                <a:cs typeface="Roboto Mono"/>
                <a:sym typeface="Roboto Mono"/>
              </a:rPr>
              <a:t>from ….</a:t>
            </a:r>
            <a:endParaRPr sz="1500">
              <a:solidFill>
                <a:srgbClr val="2D3748"/>
              </a:solidFill>
              <a:highlight>
                <a:srgbClr val="FFFFFF"/>
              </a:highlight>
              <a:latin typeface="Roboto Mono"/>
              <a:ea typeface="Roboto Mono"/>
              <a:cs typeface="Roboto Mono"/>
              <a:sym typeface="Roboto Mono"/>
            </a:endParaRPr>
          </a:p>
          <a:p>
            <a:pPr marL="457200" lvl="0" indent="-323850" algn="l" rtl="0">
              <a:lnSpc>
                <a:spcPct val="100000"/>
              </a:lnSpc>
              <a:spcBef>
                <a:spcPts val="0"/>
              </a:spcBef>
              <a:spcAft>
                <a:spcPts val="0"/>
              </a:spcAft>
              <a:buClr>
                <a:srgbClr val="2D3748"/>
              </a:buClr>
              <a:buSzPts val="1500"/>
              <a:buFont typeface="Roboto"/>
              <a:buChar char="●"/>
            </a:pPr>
            <a:r>
              <a:rPr lang="en-US" sz="1500">
                <a:solidFill>
                  <a:srgbClr val="2D3748"/>
                </a:solidFill>
                <a:highlight>
                  <a:srgbClr val="FFFFFF"/>
                </a:highlight>
                <a:latin typeface="Roboto"/>
                <a:ea typeface="Roboto"/>
                <a:cs typeface="Roboto"/>
                <a:sym typeface="Roboto"/>
              </a:rPr>
              <a:t>The ICMP sequence number for each packet. </a:t>
            </a:r>
            <a:r>
              <a:rPr lang="en-US" sz="1500">
                <a:solidFill>
                  <a:srgbClr val="2D3748"/>
                </a:solidFill>
                <a:highlight>
                  <a:srgbClr val="FFFFFF"/>
                </a:highlight>
                <a:latin typeface="Roboto Mono"/>
                <a:ea typeface="Roboto Mono"/>
                <a:cs typeface="Roboto Mono"/>
                <a:sym typeface="Roboto Mono"/>
              </a:rPr>
              <a:t>icmp_seq=1</a:t>
            </a:r>
            <a:endParaRPr sz="1500">
              <a:solidFill>
                <a:srgbClr val="2D3748"/>
              </a:solidFill>
              <a:highlight>
                <a:srgbClr val="FFFFFF"/>
              </a:highlight>
              <a:latin typeface="Roboto Mono"/>
              <a:ea typeface="Roboto Mono"/>
              <a:cs typeface="Roboto Mono"/>
              <a:sym typeface="Roboto Mono"/>
            </a:endParaRPr>
          </a:p>
          <a:p>
            <a:pPr marL="457200" lvl="0" indent="-323850" algn="l" rtl="0">
              <a:lnSpc>
                <a:spcPct val="100000"/>
              </a:lnSpc>
              <a:spcBef>
                <a:spcPts val="0"/>
              </a:spcBef>
              <a:spcAft>
                <a:spcPts val="0"/>
              </a:spcAft>
              <a:buClr>
                <a:srgbClr val="2D3748"/>
              </a:buClr>
              <a:buSzPts val="1500"/>
              <a:buFont typeface="Roboto"/>
              <a:buChar char="●"/>
            </a:pPr>
            <a:r>
              <a:rPr lang="en-US" sz="1500">
                <a:solidFill>
                  <a:srgbClr val="2D3748"/>
                </a:solidFill>
                <a:highlight>
                  <a:srgbClr val="FFFFFF"/>
                </a:highlight>
                <a:latin typeface="Roboto"/>
                <a:ea typeface="Roboto"/>
                <a:cs typeface="Roboto"/>
                <a:sym typeface="Roboto"/>
              </a:rPr>
              <a:t>The Time to Live. - </a:t>
            </a:r>
            <a:r>
              <a:rPr lang="en-US" sz="1500">
                <a:solidFill>
                  <a:srgbClr val="2D3748"/>
                </a:solidFill>
                <a:highlight>
                  <a:srgbClr val="FFFFFF"/>
                </a:highlight>
                <a:latin typeface="Roboto Mono"/>
                <a:ea typeface="Roboto Mono"/>
                <a:cs typeface="Roboto Mono"/>
                <a:sym typeface="Roboto Mono"/>
              </a:rPr>
              <a:t>ttl=53</a:t>
            </a:r>
            <a:endParaRPr sz="1500" u="sng">
              <a:solidFill>
                <a:srgbClr val="1A73E8"/>
              </a:solidFill>
              <a:highlight>
                <a:srgbClr val="FFFFFF"/>
              </a:highlight>
              <a:latin typeface="Roboto"/>
              <a:ea typeface="Roboto"/>
              <a:cs typeface="Roboto"/>
              <a:sym typeface="Roboto"/>
            </a:endParaRPr>
          </a:p>
          <a:p>
            <a:pPr marL="457200" lvl="0" indent="-323850" algn="l" rtl="0">
              <a:lnSpc>
                <a:spcPct val="100000"/>
              </a:lnSpc>
              <a:spcBef>
                <a:spcPts val="0"/>
              </a:spcBef>
              <a:spcAft>
                <a:spcPts val="0"/>
              </a:spcAft>
              <a:buClr>
                <a:srgbClr val="2D3748"/>
              </a:buClr>
              <a:buSzPts val="1500"/>
              <a:buFont typeface="Roboto"/>
              <a:buChar char="●"/>
            </a:pPr>
            <a:r>
              <a:rPr lang="en-US" sz="1500">
                <a:solidFill>
                  <a:srgbClr val="2D3748"/>
                </a:solidFill>
                <a:highlight>
                  <a:srgbClr val="FFFFFF"/>
                </a:highlight>
                <a:latin typeface="Roboto"/>
                <a:ea typeface="Roboto"/>
                <a:cs typeface="Roboto"/>
                <a:sym typeface="Roboto"/>
              </a:rPr>
              <a:t>The ping time, measured in milliseconds which is the round trip time for the packet to reach the host, and for the response to return to the sender. - </a:t>
            </a:r>
            <a:r>
              <a:rPr lang="en-US" sz="1500">
                <a:solidFill>
                  <a:srgbClr val="2D3748"/>
                </a:solidFill>
                <a:highlight>
                  <a:srgbClr val="FFFFFF"/>
                </a:highlight>
                <a:latin typeface="Roboto Mono"/>
                <a:ea typeface="Roboto Mono"/>
                <a:cs typeface="Roboto Mono"/>
                <a:sym typeface="Roboto Mono"/>
              </a:rPr>
              <a:t>time=41.4 ms</a:t>
            </a:r>
            <a:endParaRPr sz="1500">
              <a:solidFill>
                <a:srgbClr val="2D3748"/>
              </a:solidFill>
              <a:highlight>
                <a:srgbClr val="FFFFFF"/>
              </a:highlight>
              <a:latin typeface="Roboto Mono"/>
              <a:ea typeface="Roboto Mono"/>
              <a:cs typeface="Roboto Mono"/>
              <a:sym typeface="Roboto Mono"/>
            </a:endParaRPr>
          </a:p>
          <a:p>
            <a:pPr marL="0" lvl="0" indent="0" algn="l" rtl="0">
              <a:lnSpc>
                <a:spcPct val="100000"/>
              </a:lnSpc>
              <a:spcBef>
                <a:spcPts val="1200"/>
              </a:spcBef>
              <a:spcAft>
                <a:spcPts val="0"/>
              </a:spcAft>
              <a:buNone/>
            </a:pPr>
            <a:r>
              <a:rPr lang="en-US" sz="1500">
                <a:solidFill>
                  <a:srgbClr val="2D3748"/>
                </a:solidFill>
                <a:highlight>
                  <a:srgbClr val="FFFFFF"/>
                </a:highlight>
                <a:latin typeface="Roboto"/>
                <a:ea typeface="Roboto"/>
                <a:cs typeface="Roboto"/>
                <a:sym typeface="Roboto"/>
              </a:rPr>
              <a:t>By default, the interval between sending a new packet is one second.</a:t>
            </a:r>
            <a:endParaRPr sz="1500">
              <a:solidFill>
                <a:srgbClr val="2D3748"/>
              </a:solidFill>
              <a:highlight>
                <a:srgbClr val="FFFFFF"/>
              </a:highlight>
              <a:latin typeface="Roboto"/>
              <a:ea typeface="Roboto"/>
              <a:cs typeface="Roboto"/>
              <a:sym typeface="Roboto"/>
            </a:endParaRPr>
          </a:p>
          <a:p>
            <a:pPr marL="0" lvl="0" indent="0" algn="l" rtl="0">
              <a:lnSpc>
                <a:spcPct val="100000"/>
              </a:lnSpc>
              <a:spcBef>
                <a:spcPts val="1200"/>
              </a:spcBef>
              <a:spcAft>
                <a:spcPts val="1200"/>
              </a:spcAft>
              <a:buNone/>
            </a:pPr>
            <a:r>
              <a:rPr lang="en-US" sz="1500">
                <a:solidFill>
                  <a:srgbClr val="2D3748"/>
                </a:solidFill>
                <a:highlight>
                  <a:srgbClr val="FFFFFF"/>
                </a:highlight>
                <a:latin typeface="Roboto"/>
                <a:ea typeface="Roboto"/>
                <a:cs typeface="Roboto"/>
                <a:sym typeface="Roboto"/>
              </a:rPr>
              <a:t>The </a:t>
            </a:r>
            <a:r>
              <a:rPr lang="en-US" sz="1500">
                <a:solidFill>
                  <a:srgbClr val="2D3748"/>
                </a:solidFill>
                <a:highlight>
                  <a:srgbClr val="FFFFFF"/>
                </a:highlight>
                <a:latin typeface="Roboto Mono"/>
                <a:ea typeface="Roboto Mono"/>
                <a:cs typeface="Roboto Mono"/>
                <a:sym typeface="Roboto Mono"/>
              </a:rPr>
              <a:t>ping</a:t>
            </a:r>
            <a:r>
              <a:rPr lang="en-US" sz="1500">
                <a:solidFill>
                  <a:srgbClr val="2D3748"/>
                </a:solidFill>
                <a:highlight>
                  <a:srgbClr val="FFFFFF"/>
                </a:highlight>
                <a:latin typeface="Roboto"/>
                <a:ea typeface="Roboto"/>
                <a:cs typeface="Roboto"/>
                <a:sym typeface="Roboto"/>
              </a:rPr>
              <a:t> command will continue to send ICMP packages to the Destination IP address until it receives an interrupt. To stop the command, just hit the </a:t>
            </a:r>
            <a:r>
              <a:rPr lang="en-US" sz="1500">
                <a:solidFill>
                  <a:srgbClr val="2D3748"/>
                </a:solidFill>
                <a:highlight>
                  <a:srgbClr val="FFFFFF"/>
                </a:highlight>
                <a:latin typeface="Roboto Mono"/>
                <a:ea typeface="Roboto Mono"/>
                <a:cs typeface="Roboto Mono"/>
                <a:sym typeface="Roboto Mono"/>
              </a:rPr>
              <a:t>Ctrl+C</a:t>
            </a:r>
            <a:r>
              <a:rPr lang="en-US" sz="1500">
                <a:solidFill>
                  <a:srgbClr val="2D3748"/>
                </a:solidFill>
                <a:highlight>
                  <a:srgbClr val="FFFFFF"/>
                </a:highlight>
                <a:latin typeface="Roboto"/>
                <a:ea typeface="Roboto"/>
                <a:cs typeface="Roboto"/>
                <a:sym typeface="Roboto"/>
              </a:rPr>
              <a:t> key combination.</a:t>
            </a:r>
            <a:endParaRPr sz="1500">
              <a:solidFill>
                <a:srgbClr val="2D3748"/>
              </a:solidFill>
              <a:highlight>
                <a:srgbClr val="FFFFFF"/>
              </a:highlight>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23</a:t>
            </a:fld>
            <a:endParaRPr/>
          </a:p>
        </p:txBody>
      </p:sp>
      <p:sp>
        <p:nvSpPr>
          <p:cNvPr id="540" name="Google Shape;540;p35"/>
          <p:cNvSpPr txBox="1">
            <a:spLocks noGrp="1"/>
          </p:cNvSpPr>
          <p:nvPr>
            <p:ph type="title"/>
          </p:nvPr>
        </p:nvSpPr>
        <p:spPr>
          <a:xfrm>
            <a:off x="494975" y="173800"/>
            <a:ext cx="6701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Ping Command</a:t>
            </a:r>
            <a:endParaRPr sz="3600">
              <a:solidFill>
                <a:srgbClr val="741B47"/>
              </a:solidFill>
            </a:endParaRPr>
          </a:p>
        </p:txBody>
      </p:sp>
      <p:pic>
        <p:nvPicPr>
          <p:cNvPr id="541" name="Google Shape;541;p35"/>
          <p:cNvPicPr preferRelativeResize="0"/>
          <p:nvPr/>
        </p:nvPicPr>
        <p:blipFill rotWithShape="1">
          <a:blip r:embed="rId3">
            <a:alphaModFix/>
          </a:blip>
          <a:srcRect t="8728" b="45477"/>
          <a:stretch/>
        </p:blipFill>
        <p:spPr>
          <a:xfrm>
            <a:off x="173325" y="914250"/>
            <a:ext cx="7179552" cy="1849424"/>
          </a:xfrm>
          <a:prstGeom prst="rect">
            <a:avLst/>
          </a:prstGeom>
          <a:noFill/>
          <a:ln>
            <a:noFill/>
          </a:ln>
        </p:spPr>
      </p:pic>
      <p:pic>
        <p:nvPicPr>
          <p:cNvPr id="542" name="Google Shape;542;p35"/>
          <p:cNvPicPr preferRelativeResize="0"/>
          <p:nvPr/>
        </p:nvPicPr>
        <p:blipFill rotWithShape="1">
          <a:blip r:embed="rId4">
            <a:alphaModFix/>
          </a:blip>
          <a:srcRect t="40410" b="15192"/>
          <a:stretch/>
        </p:blipFill>
        <p:spPr>
          <a:xfrm>
            <a:off x="173325" y="2882974"/>
            <a:ext cx="7179552" cy="179292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3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24</a:t>
            </a:fld>
            <a:endParaRPr/>
          </a:p>
        </p:txBody>
      </p:sp>
      <p:sp>
        <p:nvSpPr>
          <p:cNvPr id="548" name="Google Shape;548;p36"/>
          <p:cNvSpPr txBox="1">
            <a:spLocks noGrp="1"/>
          </p:cNvSpPr>
          <p:nvPr>
            <p:ph type="title"/>
          </p:nvPr>
        </p:nvSpPr>
        <p:spPr>
          <a:xfrm>
            <a:off x="494975" y="173800"/>
            <a:ext cx="6701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Ping Command</a:t>
            </a:r>
            <a:endParaRPr sz="3600">
              <a:solidFill>
                <a:srgbClr val="741B47"/>
              </a:solidFill>
            </a:endParaRPr>
          </a:p>
        </p:txBody>
      </p:sp>
      <p:pic>
        <p:nvPicPr>
          <p:cNvPr id="549" name="Google Shape;549;p36"/>
          <p:cNvPicPr preferRelativeResize="0"/>
          <p:nvPr/>
        </p:nvPicPr>
        <p:blipFill rotWithShape="1">
          <a:blip r:embed="rId3">
            <a:alphaModFix/>
          </a:blip>
          <a:srcRect t="40350" b="14546"/>
          <a:stretch/>
        </p:blipFill>
        <p:spPr>
          <a:xfrm>
            <a:off x="173325" y="1165500"/>
            <a:ext cx="8665027" cy="21983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3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25</a:t>
            </a:fld>
            <a:endParaRPr/>
          </a:p>
        </p:txBody>
      </p:sp>
      <p:grpSp>
        <p:nvGrpSpPr>
          <p:cNvPr id="555" name="Google Shape;555;p37"/>
          <p:cNvGrpSpPr/>
          <p:nvPr/>
        </p:nvGrpSpPr>
        <p:grpSpPr>
          <a:xfrm>
            <a:off x="-1107070" y="830884"/>
            <a:ext cx="9756207" cy="1722000"/>
            <a:chOff x="-1318385" y="-224398"/>
            <a:chExt cx="9756207" cy="1722000"/>
          </a:xfrm>
        </p:grpSpPr>
        <p:sp>
          <p:nvSpPr>
            <p:cNvPr id="556" name="Google Shape;556;p37"/>
            <p:cNvSpPr/>
            <p:nvPr/>
          </p:nvSpPr>
          <p:spPr>
            <a:xfrm>
              <a:off x="-1318385" y="-224398"/>
              <a:ext cx="1722000" cy="1722000"/>
            </a:xfrm>
            <a:prstGeom prst="blockArc">
              <a:avLst>
                <a:gd name="adj1" fmla="val 18900000"/>
                <a:gd name="adj2" fmla="val 2700000"/>
                <a:gd name="adj3" fmla="val 1254"/>
              </a:avLst>
            </a:prstGeom>
            <a:no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392722" y="322446"/>
              <a:ext cx="8045100" cy="628500"/>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txBox="1"/>
            <p:nvPr/>
          </p:nvSpPr>
          <p:spPr>
            <a:xfrm>
              <a:off x="392722" y="322446"/>
              <a:ext cx="8045100" cy="628500"/>
            </a:xfrm>
            <a:prstGeom prst="rect">
              <a:avLst/>
            </a:prstGeom>
            <a:noFill/>
            <a:ln>
              <a:noFill/>
            </a:ln>
          </p:spPr>
          <p:txBody>
            <a:bodyPr spcFirstLastPara="1" wrap="square" lIns="505300" tIns="27925" rIns="27925" bIns="27925" anchor="ctr" anchorCtr="0">
              <a:noAutofit/>
            </a:bodyPr>
            <a:lstStyle/>
            <a:p>
              <a:pPr marL="0" marR="0" lvl="0" indent="0" algn="just" rtl="0">
                <a:lnSpc>
                  <a:spcPct val="90000"/>
                </a:lnSpc>
                <a:spcBef>
                  <a:spcPts val="0"/>
                </a:spcBef>
                <a:spcAft>
                  <a:spcPts val="0"/>
                </a:spcAft>
                <a:buClr>
                  <a:srgbClr val="000000"/>
                </a:buClr>
                <a:buSzPts val="1100"/>
                <a:buFont typeface="Arial"/>
                <a:buNone/>
              </a:pPr>
              <a:r>
                <a:rPr lang="en-US" sz="1800" b="0" i="0" u="none" strike="noStrike" cap="none">
                  <a:solidFill>
                    <a:schemeClr val="lt1"/>
                  </a:solidFill>
                  <a:latin typeface="Arial"/>
                  <a:ea typeface="Arial"/>
                  <a:cs typeface="Arial"/>
                  <a:sym typeface="Arial"/>
                </a:rPr>
                <a:t>* ssh stands for “Secure Shell”.</a:t>
              </a:r>
              <a:endParaRPr sz="1800"/>
            </a:p>
            <a:p>
              <a:pPr marL="0" marR="0" lvl="0" indent="0" algn="just" rtl="0">
                <a:lnSpc>
                  <a:spcPct val="90000"/>
                </a:lnSpc>
                <a:spcBef>
                  <a:spcPts val="385"/>
                </a:spcBef>
                <a:spcAft>
                  <a:spcPts val="0"/>
                </a:spcAft>
                <a:buClr>
                  <a:srgbClr val="000000"/>
                </a:buClr>
                <a:buSzPts val="1100"/>
                <a:buFont typeface="Arial"/>
                <a:buNone/>
              </a:pPr>
              <a:r>
                <a:rPr lang="en-US" sz="1800" b="0" i="0" u="none" strike="noStrike" cap="none">
                  <a:solidFill>
                    <a:schemeClr val="lt1"/>
                  </a:solidFill>
                  <a:latin typeface="Arial"/>
                  <a:ea typeface="Arial"/>
                  <a:cs typeface="Arial"/>
                  <a:sym typeface="Arial"/>
                </a:rPr>
                <a:t>* It is a protocol used to securely connect to a remote server/system.</a:t>
              </a:r>
              <a:endParaRPr sz="1800" b="0" i="0" u="none" strike="noStrike" cap="none">
                <a:solidFill>
                  <a:schemeClr val="lt1"/>
                </a:solidFill>
                <a:latin typeface="Arial"/>
                <a:ea typeface="Arial"/>
                <a:cs typeface="Arial"/>
                <a:sym typeface="Arial"/>
              </a:endParaRPr>
            </a:p>
          </p:txBody>
        </p:sp>
        <p:sp>
          <p:nvSpPr>
            <p:cNvPr id="559" name="Google Shape;559;p37"/>
            <p:cNvSpPr/>
            <p:nvPr/>
          </p:nvSpPr>
          <p:spPr>
            <a:xfrm>
              <a:off x="0" y="243901"/>
              <a:ext cx="785400" cy="785400"/>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 name="Google Shape;560;p37"/>
          <p:cNvSpPr txBox="1">
            <a:spLocks noGrp="1"/>
          </p:cNvSpPr>
          <p:nvPr>
            <p:ph type="title"/>
          </p:nvPr>
        </p:nvSpPr>
        <p:spPr>
          <a:xfrm>
            <a:off x="494975" y="173800"/>
            <a:ext cx="74217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SSH Command</a:t>
            </a:r>
            <a:endParaRPr sz="3600">
              <a:solidFill>
                <a:srgbClr val="741B47"/>
              </a:solidFill>
            </a:endParaRPr>
          </a:p>
        </p:txBody>
      </p:sp>
      <p:sp>
        <p:nvSpPr>
          <p:cNvPr id="561" name="Google Shape;561;p37"/>
          <p:cNvSpPr/>
          <p:nvPr/>
        </p:nvSpPr>
        <p:spPr>
          <a:xfrm>
            <a:off x="867125" y="2279350"/>
            <a:ext cx="6042000" cy="366600"/>
          </a:xfrm>
          <a:prstGeom prst="rect">
            <a:avLst/>
          </a:prstGeom>
          <a:solidFill>
            <a:srgbClr val="BFBFBF"/>
          </a:solidFill>
          <a:ln>
            <a:noFill/>
          </a:ln>
        </p:spPr>
        <p:txBody>
          <a:bodyPr spcFirstLastPara="1" wrap="square" lIns="91425" tIns="0" rIns="91425" bIns="45700" anchor="ctr" anchorCtr="0">
            <a:noAutofit/>
          </a:bodyPr>
          <a:lstStyle/>
          <a:p>
            <a:pPr marL="0" marR="0" lvl="0" indent="0" algn="l" rtl="0">
              <a:lnSpc>
                <a:spcPct val="100000"/>
              </a:lnSpc>
              <a:spcBef>
                <a:spcPts val="0"/>
              </a:spcBef>
              <a:spcAft>
                <a:spcPts val="0"/>
              </a:spcAft>
              <a:buNone/>
            </a:pPr>
            <a:r>
              <a:rPr lang="en-US" sz="2400" b="0" i="0" u="none" strike="noStrike" cap="none">
                <a:solidFill>
                  <a:srgbClr val="212529"/>
                </a:solidFill>
                <a:latin typeface="Arial"/>
                <a:ea typeface="Arial"/>
                <a:cs typeface="Arial"/>
                <a:sym typeface="Arial"/>
              </a:rPr>
              <a:t>ssh user@host(IP/Domain_name)</a:t>
            </a:r>
            <a:r>
              <a:rPr lang="en-US" sz="2400" b="0" i="0" u="none" strike="noStrike" cap="none">
                <a:solidFill>
                  <a:schemeClr val="dk1"/>
                </a:solidFill>
                <a:latin typeface="Arial"/>
                <a:ea typeface="Arial"/>
                <a:cs typeface="Arial"/>
                <a:sym typeface="Arial"/>
              </a:rPr>
              <a:t> </a:t>
            </a:r>
            <a:endParaRPr sz="2400" b="0" i="0" u="none" strike="noStrike" cap="none">
              <a:solidFill>
                <a:schemeClr val="dk1"/>
              </a:solidFill>
              <a:latin typeface="Arial"/>
              <a:ea typeface="Arial"/>
              <a:cs typeface="Arial"/>
              <a:sym typeface="Arial"/>
            </a:endParaRPr>
          </a:p>
        </p:txBody>
      </p:sp>
      <p:sp>
        <p:nvSpPr>
          <p:cNvPr id="562" name="Google Shape;562;p37"/>
          <p:cNvSpPr/>
          <p:nvPr/>
        </p:nvSpPr>
        <p:spPr>
          <a:xfrm>
            <a:off x="2220592" y="2745857"/>
            <a:ext cx="5052000" cy="292500"/>
          </a:xfrm>
          <a:prstGeom prst="rect">
            <a:avLst/>
          </a:prstGeom>
          <a:solidFill>
            <a:srgbClr val="BFBFBF"/>
          </a:solidFill>
          <a:ln>
            <a:noFill/>
          </a:ln>
        </p:spPr>
        <p:txBody>
          <a:bodyPr spcFirstLastPara="1" wrap="square" lIns="91425" tIns="0" rIns="91425" bIns="45700" anchor="ctr" anchorCtr="0">
            <a:noAutofit/>
          </a:bodyPr>
          <a:lstStyle/>
          <a:p>
            <a:pPr marL="0" marR="0" lvl="0" indent="0" algn="l" rtl="0">
              <a:lnSpc>
                <a:spcPct val="100000"/>
              </a:lnSpc>
              <a:spcBef>
                <a:spcPts val="0"/>
              </a:spcBef>
              <a:spcAft>
                <a:spcPts val="0"/>
              </a:spcAft>
              <a:buNone/>
            </a:pPr>
            <a:r>
              <a:rPr lang="en-US" sz="1600" b="1" i="0" u="none" strike="noStrike" cap="none">
                <a:solidFill>
                  <a:srgbClr val="212529"/>
                </a:solidFill>
                <a:latin typeface="Courier New"/>
                <a:ea typeface="Courier New"/>
                <a:cs typeface="Courier New"/>
                <a:sym typeface="Courier New"/>
              </a:rPr>
              <a:t>ssh -i cert.pem ec2-user@54.93.34.220</a:t>
            </a:r>
            <a:r>
              <a:rPr lang="en-US" sz="1200" b="1" i="0" u="none" strike="noStrike" cap="none">
                <a:solidFill>
                  <a:schemeClr val="dk1"/>
                </a:solidFill>
                <a:latin typeface="Courier New"/>
                <a:ea typeface="Courier New"/>
                <a:cs typeface="Courier New"/>
                <a:sym typeface="Courier New"/>
              </a:rPr>
              <a:t> </a:t>
            </a:r>
            <a:endParaRPr sz="3600" b="1" i="0" u="none" strike="noStrike" cap="none">
              <a:solidFill>
                <a:schemeClr val="dk1"/>
              </a:solidFill>
              <a:latin typeface="Courier New"/>
              <a:ea typeface="Courier New"/>
              <a:cs typeface="Courier New"/>
              <a:sym typeface="Courier New"/>
            </a:endParaRPr>
          </a:p>
        </p:txBody>
      </p:sp>
      <p:pic>
        <p:nvPicPr>
          <p:cNvPr id="563" name="Google Shape;563;p37" descr="Basic Command"/>
          <p:cNvPicPr preferRelativeResize="0"/>
          <p:nvPr/>
        </p:nvPicPr>
        <p:blipFill rotWithShape="1">
          <a:blip r:embed="rId3">
            <a:alphaModFix/>
          </a:blip>
          <a:srcRect/>
          <a:stretch/>
        </p:blipFill>
        <p:spPr>
          <a:xfrm>
            <a:off x="2220592" y="3138217"/>
            <a:ext cx="5052077" cy="196713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3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26</a:t>
            </a:fld>
            <a:endParaRPr/>
          </a:p>
        </p:txBody>
      </p:sp>
      <p:sp>
        <p:nvSpPr>
          <p:cNvPr id="569" name="Google Shape;569;p38"/>
          <p:cNvSpPr txBox="1">
            <a:spLocks noGrp="1"/>
          </p:cNvSpPr>
          <p:nvPr>
            <p:ph type="title"/>
          </p:nvPr>
        </p:nvSpPr>
        <p:spPr>
          <a:xfrm>
            <a:off x="494975" y="173800"/>
            <a:ext cx="74217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wget command</a:t>
            </a:r>
            <a:endParaRPr sz="3600">
              <a:solidFill>
                <a:srgbClr val="741B47"/>
              </a:solidFill>
            </a:endParaRPr>
          </a:p>
        </p:txBody>
      </p:sp>
      <p:sp>
        <p:nvSpPr>
          <p:cNvPr id="570" name="Google Shape;570;p38"/>
          <p:cNvSpPr/>
          <p:nvPr/>
        </p:nvSpPr>
        <p:spPr>
          <a:xfrm>
            <a:off x="630200" y="1936750"/>
            <a:ext cx="6042000" cy="366600"/>
          </a:xfrm>
          <a:prstGeom prst="rect">
            <a:avLst/>
          </a:prstGeom>
          <a:solidFill>
            <a:schemeClr val="dk1"/>
          </a:solidFill>
          <a:ln>
            <a:noFill/>
          </a:ln>
        </p:spPr>
        <p:txBody>
          <a:bodyPr spcFirstLastPara="1" wrap="square" lIns="91425" tIns="0" rIns="91425" bIns="45700" anchor="ctr" anchorCtr="0">
            <a:noAutofit/>
          </a:bodyPr>
          <a:lstStyle/>
          <a:p>
            <a:pPr marL="0" marR="0" lvl="0" indent="0" algn="l" rtl="0">
              <a:lnSpc>
                <a:spcPct val="100000"/>
              </a:lnSpc>
              <a:spcBef>
                <a:spcPts val="0"/>
              </a:spcBef>
              <a:spcAft>
                <a:spcPts val="0"/>
              </a:spcAft>
              <a:buNone/>
            </a:pPr>
            <a:r>
              <a:rPr lang="en-US" sz="1200">
                <a:solidFill>
                  <a:srgbClr val="1F2937"/>
                </a:solidFill>
                <a:highlight>
                  <a:srgbClr val="F3F4F6"/>
                </a:highlight>
                <a:latin typeface="Roboto Mono"/>
                <a:ea typeface="Roboto Mono"/>
                <a:cs typeface="Roboto Mono"/>
                <a:sym typeface="Roboto Mono"/>
              </a:rPr>
              <a:t>wget </a:t>
            </a:r>
            <a:r>
              <a:rPr lang="en-US" sz="1200">
                <a:solidFill>
                  <a:srgbClr val="666666"/>
                </a:solidFill>
                <a:highlight>
                  <a:srgbClr val="F3F4F6"/>
                </a:highlight>
                <a:latin typeface="Roboto Mono"/>
                <a:ea typeface="Roboto Mono"/>
                <a:cs typeface="Roboto Mono"/>
                <a:sym typeface="Roboto Mono"/>
              </a:rPr>
              <a:t>[</a:t>
            </a:r>
            <a:r>
              <a:rPr lang="en-US" sz="1200">
                <a:solidFill>
                  <a:srgbClr val="1F2937"/>
                </a:solidFill>
                <a:highlight>
                  <a:srgbClr val="F3F4F6"/>
                </a:highlight>
                <a:latin typeface="Roboto Mono"/>
                <a:ea typeface="Roboto Mono"/>
                <a:cs typeface="Roboto Mono"/>
                <a:sym typeface="Roboto Mono"/>
              </a:rPr>
              <a:t>options</a:t>
            </a:r>
            <a:r>
              <a:rPr lang="en-US" sz="1200">
                <a:solidFill>
                  <a:srgbClr val="666666"/>
                </a:solidFill>
                <a:highlight>
                  <a:srgbClr val="F3F4F6"/>
                </a:highlight>
                <a:latin typeface="Roboto Mono"/>
                <a:ea typeface="Roboto Mono"/>
                <a:cs typeface="Roboto Mono"/>
                <a:sym typeface="Roboto Mono"/>
              </a:rPr>
              <a:t>]</a:t>
            </a:r>
            <a:r>
              <a:rPr lang="en-US" sz="1200">
                <a:solidFill>
                  <a:srgbClr val="1F2937"/>
                </a:solidFill>
                <a:highlight>
                  <a:srgbClr val="F3F4F6"/>
                </a:highlight>
                <a:latin typeface="Roboto Mono"/>
                <a:ea typeface="Roboto Mono"/>
                <a:cs typeface="Roboto Mono"/>
                <a:sym typeface="Roboto Mono"/>
              </a:rPr>
              <a:t> </a:t>
            </a:r>
            <a:r>
              <a:rPr lang="en-US" sz="1200">
                <a:solidFill>
                  <a:srgbClr val="666666"/>
                </a:solidFill>
                <a:highlight>
                  <a:srgbClr val="F3F4F6"/>
                </a:highlight>
                <a:latin typeface="Roboto Mono"/>
                <a:ea typeface="Roboto Mono"/>
                <a:cs typeface="Roboto Mono"/>
                <a:sym typeface="Roboto Mono"/>
              </a:rPr>
              <a:t>[</a:t>
            </a:r>
            <a:r>
              <a:rPr lang="en-US" sz="1200">
                <a:solidFill>
                  <a:srgbClr val="1F2937"/>
                </a:solidFill>
                <a:highlight>
                  <a:srgbClr val="F3F4F6"/>
                </a:highlight>
                <a:latin typeface="Roboto Mono"/>
                <a:ea typeface="Roboto Mono"/>
                <a:cs typeface="Roboto Mono"/>
                <a:sym typeface="Roboto Mono"/>
              </a:rPr>
              <a:t>url</a:t>
            </a:r>
            <a:r>
              <a:rPr lang="en-US" sz="1200">
                <a:solidFill>
                  <a:srgbClr val="666666"/>
                </a:solidFill>
                <a:highlight>
                  <a:srgbClr val="F3F4F6"/>
                </a:highlight>
                <a:latin typeface="Roboto Mono"/>
                <a:ea typeface="Roboto Mono"/>
                <a:cs typeface="Roboto Mono"/>
                <a:sym typeface="Roboto Mono"/>
              </a:rPr>
              <a:t>]</a:t>
            </a:r>
            <a:endParaRPr sz="2400" b="0" i="0" u="none" strike="noStrike" cap="none">
              <a:solidFill>
                <a:schemeClr val="dk1"/>
              </a:solidFill>
              <a:latin typeface="Arial"/>
              <a:ea typeface="Arial"/>
              <a:cs typeface="Arial"/>
              <a:sym typeface="Arial"/>
            </a:endParaRPr>
          </a:p>
        </p:txBody>
      </p:sp>
      <p:sp>
        <p:nvSpPr>
          <p:cNvPr id="571" name="Google Shape;571;p38"/>
          <p:cNvSpPr/>
          <p:nvPr/>
        </p:nvSpPr>
        <p:spPr>
          <a:xfrm>
            <a:off x="285675" y="2571475"/>
            <a:ext cx="8178900" cy="292500"/>
          </a:xfrm>
          <a:prstGeom prst="rect">
            <a:avLst/>
          </a:prstGeom>
          <a:solidFill>
            <a:srgbClr val="BFBFBF"/>
          </a:solidFill>
          <a:ln>
            <a:noFill/>
          </a:ln>
        </p:spPr>
        <p:txBody>
          <a:bodyPr spcFirstLastPara="1" wrap="square" lIns="91425" tIns="0" rIns="91425" bIns="45700" anchor="ctr" anchorCtr="0">
            <a:noAutofit/>
          </a:bodyPr>
          <a:lstStyle/>
          <a:p>
            <a:pPr marL="0" marR="0" lvl="0" indent="0" algn="l" rtl="0">
              <a:lnSpc>
                <a:spcPct val="100000"/>
              </a:lnSpc>
              <a:spcBef>
                <a:spcPts val="0"/>
              </a:spcBef>
              <a:spcAft>
                <a:spcPts val="0"/>
              </a:spcAft>
              <a:buNone/>
            </a:pPr>
            <a:r>
              <a:rPr lang="en-US" sz="1300" b="1">
                <a:solidFill>
                  <a:srgbClr val="212529"/>
                </a:solidFill>
                <a:latin typeface="Courier New"/>
                <a:ea typeface="Courier New"/>
                <a:cs typeface="Courier New"/>
                <a:sym typeface="Courier New"/>
              </a:rPr>
              <a:t>wget -O latest-hugo.zip https://github.com/gohugoio/hugo/archive/master.zip</a:t>
            </a:r>
            <a:endParaRPr sz="3300" b="1" i="0" u="none" strike="noStrike" cap="none">
              <a:solidFill>
                <a:schemeClr val="dk1"/>
              </a:solidFill>
              <a:latin typeface="Courier New"/>
              <a:ea typeface="Courier New"/>
              <a:cs typeface="Courier New"/>
              <a:sym typeface="Courier New"/>
            </a:endParaRPr>
          </a:p>
        </p:txBody>
      </p:sp>
      <p:sp>
        <p:nvSpPr>
          <p:cNvPr id="572" name="Google Shape;572;p38"/>
          <p:cNvSpPr txBox="1"/>
          <p:nvPr/>
        </p:nvSpPr>
        <p:spPr>
          <a:xfrm>
            <a:off x="157950" y="1068325"/>
            <a:ext cx="8231400" cy="600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50">
                <a:solidFill>
                  <a:srgbClr val="1F2937"/>
                </a:solidFill>
                <a:highlight>
                  <a:srgbClr val="FFFFFF"/>
                </a:highlight>
                <a:latin typeface="Roboto"/>
                <a:ea typeface="Roboto"/>
                <a:cs typeface="Roboto"/>
                <a:sym typeface="Roboto"/>
              </a:rPr>
              <a:t>GNU Wget is a command-line utility for downloading files from the web. With Wget, you can download files using HTTP, HTTPS, and FTP protocols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3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27</a:t>
            </a:fld>
            <a:endParaRPr/>
          </a:p>
        </p:txBody>
      </p:sp>
      <p:sp>
        <p:nvSpPr>
          <p:cNvPr id="578" name="Google Shape;578;p39"/>
          <p:cNvSpPr txBox="1">
            <a:spLocks noGrp="1"/>
          </p:cNvSpPr>
          <p:nvPr>
            <p:ph type="title"/>
          </p:nvPr>
        </p:nvSpPr>
        <p:spPr>
          <a:xfrm>
            <a:off x="494975" y="173800"/>
            <a:ext cx="74217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curl command</a:t>
            </a:r>
            <a:endParaRPr sz="3600">
              <a:solidFill>
                <a:srgbClr val="741B47"/>
              </a:solidFill>
            </a:endParaRPr>
          </a:p>
        </p:txBody>
      </p:sp>
      <p:sp>
        <p:nvSpPr>
          <p:cNvPr id="579" name="Google Shape;579;p39"/>
          <p:cNvSpPr/>
          <p:nvPr/>
        </p:nvSpPr>
        <p:spPr>
          <a:xfrm>
            <a:off x="210600" y="1819900"/>
            <a:ext cx="6042000" cy="615600"/>
          </a:xfrm>
          <a:prstGeom prst="rect">
            <a:avLst/>
          </a:prstGeom>
          <a:solidFill>
            <a:schemeClr val="dk1"/>
          </a:solidFill>
          <a:ln>
            <a:noFill/>
          </a:ln>
        </p:spPr>
        <p:txBody>
          <a:bodyPr spcFirstLastPara="1" wrap="square" lIns="91425" tIns="0" rIns="91425" bIns="45700" anchor="ctr" anchorCtr="0">
            <a:noAutofit/>
          </a:bodyPr>
          <a:lstStyle/>
          <a:p>
            <a:pPr marL="228600" marR="228600" lvl="0" indent="0" algn="l" rtl="0">
              <a:lnSpc>
                <a:spcPct val="115000"/>
              </a:lnSpc>
              <a:spcBef>
                <a:spcPts val="0"/>
              </a:spcBef>
              <a:spcAft>
                <a:spcPts val="0"/>
              </a:spcAft>
              <a:buNone/>
            </a:pPr>
            <a:r>
              <a:rPr lang="en-US" sz="1200">
                <a:solidFill>
                  <a:srgbClr val="404040"/>
                </a:solidFill>
                <a:highlight>
                  <a:srgbClr val="F7F7F7"/>
                </a:highlight>
                <a:latin typeface="Courier New"/>
                <a:ea typeface="Courier New"/>
                <a:cs typeface="Courier New"/>
                <a:sym typeface="Courier New"/>
              </a:rPr>
              <a:t>curl [options/URLs]</a:t>
            </a:r>
            <a:endParaRPr sz="1200">
              <a:solidFill>
                <a:srgbClr val="404040"/>
              </a:solidFill>
              <a:highlight>
                <a:srgbClr val="F7F7F7"/>
              </a:highlight>
              <a:latin typeface="Courier New"/>
              <a:ea typeface="Courier New"/>
              <a:cs typeface="Courier New"/>
              <a:sym typeface="Courier New"/>
            </a:endParaRPr>
          </a:p>
          <a:p>
            <a:pPr marL="228600" marR="228600" lvl="0" indent="0" algn="l" rtl="0">
              <a:lnSpc>
                <a:spcPct val="115000"/>
              </a:lnSpc>
              <a:spcBef>
                <a:spcPts val="0"/>
              </a:spcBef>
              <a:spcAft>
                <a:spcPts val="0"/>
              </a:spcAft>
              <a:buNone/>
            </a:pPr>
            <a:r>
              <a:rPr lang="en-US" sz="1200">
                <a:solidFill>
                  <a:srgbClr val="404040"/>
                </a:solidFill>
                <a:highlight>
                  <a:srgbClr val="F7F7F7"/>
                </a:highlight>
                <a:latin typeface="Courier New"/>
                <a:ea typeface="Courier New"/>
                <a:cs typeface="Courier New"/>
                <a:sym typeface="Courier New"/>
              </a:rPr>
              <a:t>curl [url] &gt; [local-file]</a:t>
            </a:r>
            <a:endParaRPr sz="1200">
              <a:solidFill>
                <a:srgbClr val="404040"/>
              </a:solidFill>
              <a:highlight>
                <a:srgbClr val="F7F7F7"/>
              </a:highlight>
              <a:latin typeface="Courier New"/>
              <a:ea typeface="Courier New"/>
              <a:cs typeface="Courier New"/>
              <a:sym typeface="Courier New"/>
            </a:endParaRPr>
          </a:p>
        </p:txBody>
      </p:sp>
      <p:sp>
        <p:nvSpPr>
          <p:cNvPr id="580" name="Google Shape;580;p39"/>
          <p:cNvSpPr/>
          <p:nvPr/>
        </p:nvSpPr>
        <p:spPr>
          <a:xfrm>
            <a:off x="210600" y="2571475"/>
            <a:ext cx="8178900" cy="292500"/>
          </a:xfrm>
          <a:prstGeom prst="rect">
            <a:avLst/>
          </a:prstGeom>
          <a:solidFill>
            <a:srgbClr val="BFBFBF"/>
          </a:solidFill>
          <a:ln>
            <a:noFill/>
          </a:ln>
        </p:spPr>
        <p:txBody>
          <a:bodyPr spcFirstLastPara="1" wrap="square" lIns="91425" tIns="0" rIns="91425" bIns="45700" anchor="ctr" anchorCtr="0">
            <a:noAutofit/>
          </a:bodyPr>
          <a:lstStyle/>
          <a:p>
            <a:pPr marL="0" marR="0" lvl="0" indent="0" algn="l" rtl="0">
              <a:lnSpc>
                <a:spcPct val="100000"/>
              </a:lnSpc>
              <a:spcBef>
                <a:spcPts val="0"/>
              </a:spcBef>
              <a:spcAft>
                <a:spcPts val="0"/>
              </a:spcAft>
              <a:buNone/>
            </a:pPr>
            <a:r>
              <a:rPr lang="en-US" sz="1300" b="1">
                <a:solidFill>
                  <a:srgbClr val="212529"/>
                </a:solidFill>
                <a:latin typeface="Courier New"/>
                <a:ea typeface="Courier New"/>
                <a:cs typeface="Courier New"/>
                <a:sym typeface="Courier New"/>
              </a:rPr>
              <a:t>curl https://www.gnu.org/gnu/gnu.html</a:t>
            </a:r>
            <a:endParaRPr sz="3300" b="1" i="0" u="none" strike="noStrike" cap="none">
              <a:solidFill>
                <a:schemeClr val="dk1"/>
              </a:solidFill>
              <a:latin typeface="Courier New"/>
              <a:ea typeface="Courier New"/>
              <a:cs typeface="Courier New"/>
              <a:sym typeface="Courier New"/>
            </a:endParaRPr>
          </a:p>
        </p:txBody>
      </p:sp>
      <p:sp>
        <p:nvSpPr>
          <p:cNvPr id="581" name="Google Shape;581;p39"/>
          <p:cNvSpPr txBox="1"/>
          <p:nvPr/>
        </p:nvSpPr>
        <p:spPr>
          <a:xfrm>
            <a:off x="157950" y="1068325"/>
            <a:ext cx="8231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rgbClr val="404040"/>
                </a:solidFill>
                <a:highlight>
                  <a:srgbClr val="F7F7F7"/>
                </a:highlight>
                <a:latin typeface="Courier New"/>
                <a:ea typeface="Courier New"/>
                <a:cs typeface="Courier New"/>
                <a:sym typeface="Courier New"/>
              </a:rPr>
              <a:t>curl</a:t>
            </a:r>
            <a:r>
              <a:rPr lang="en-US">
                <a:solidFill>
                  <a:srgbClr val="404040"/>
                </a:solidFill>
                <a:latin typeface="Roboto"/>
                <a:ea typeface="Roboto"/>
                <a:cs typeface="Roboto"/>
                <a:sym typeface="Roboto"/>
              </a:rPr>
              <a:t> (short for "Client URL") is a command line tool that enables data transfer over various network protocols</a:t>
            </a:r>
            <a:endParaRPr sz="16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4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28</a:t>
            </a:fld>
            <a:endParaRPr/>
          </a:p>
        </p:txBody>
      </p:sp>
      <p:sp>
        <p:nvSpPr>
          <p:cNvPr id="587" name="Google Shape;587;p40"/>
          <p:cNvSpPr txBox="1"/>
          <p:nvPr/>
        </p:nvSpPr>
        <p:spPr>
          <a:xfrm>
            <a:off x="442817" y="184817"/>
            <a:ext cx="7413000" cy="5373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None/>
            </a:pPr>
            <a:r>
              <a:rPr lang="en-US" sz="4000">
                <a:solidFill>
                  <a:srgbClr val="741B47"/>
                </a:solidFill>
                <a:latin typeface="Raleway Medium"/>
                <a:ea typeface="Raleway Medium"/>
                <a:cs typeface="Raleway Medium"/>
                <a:sym typeface="Raleway Medium"/>
              </a:rPr>
              <a:t>Kahoot!</a:t>
            </a:r>
            <a:endParaRPr sz="4000" b="0" i="0" u="none" strike="noStrike" cap="none">
              <a:solidFill>
                <a:srgbClr val="741B47"/>
              </a:solidFill>
              <a:latin typeface="Raleway Medium"/>
              <a:ea typeface="Raleway Medium"/>
              <a:cs typeface="Raleway Medium"/>
              <a:sym typeface="Raleway Medium"/>
            </a:endParaRPr>
          </a:p>
        </p:txBody>
      </p:sp>
      <p:pic>
        <p:nvPicPr>
          <p:cNvPr id="588" name="Google Shape;588;p40">
            <a:hlinkClick r:id="rId3"/>
          </p:cNvPr>
          <p:cNvPicPr preferRelativeResize="0"/>
          <p:nvPr/>
        </p:nvPicPr>
        <p:blipFill>
          <a:blip r:embed="rId4">
            <a:alphaModFix/>
          </a:blip>
          <a:stretch>
            <a:fillRect/>
          </a:stretch>
        </p:blipFill>
        <p:spPr>
          <a:xfrm>
            <a:off x="807800" y="1145259"/>
            <a:ext cx="7347650" cy="26589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4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29</a:t>
            </a:fld>
            <a:endParaRPr/>
          </a:p>
        </p:txBody>
      </p:sp>
      <p:sp>
        <p:nvSpPr>
          <p:cNvPr id="594" name="Google Shape;594;p41"/>
          <p:cNvSpPr txBox="1">
            <a:spLocks noGrp="1"/>
          </p:cNvSpPr>
          <p:nvPr>
            <p:ph type="ctrTitle" idx="4294967295"/>
          </p:nvPr>
        </p:nvSpPr>
        <p:spPr>
          <a:xfrm>
            <a:off x="2626075" y="1202438"/>
            <a:ext cx="43437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7200" b="0" i="0" u="none" strike="noStrike" cap="none">
                <a:solidFill>
                  <a:srgbClr val="8F4B6C"/>
                </a:solidFill>
                <a:latin typeface="Raleway SemiBold"/>
                <a:ea typeface="Raleway SemiBold"/>
                <a:cs typeface="Raleway SemiBold"/>
                <a:sym typeface="Raleway SemiBold"/>
              </a:rPr>
              <a:t>THANKS!</a:t>
            </a:r>
            <a:endParaRPr sz="7200" b="0" i="0" u="none" strike="noStrike" cap="none">
              <a:solidFill>
                <a:srgbClr val="8F4B6C"/>
              </a:solidFill>
              <a:latin typeface="Raleway SemiBold"/>
              <a:ea typeface="Raleway SemiBold"/>
              <a:cs typeface="Raleway SemiBold"/>
              <a:sym typeface="Raleway SemiBold"/>
            </a:endParaRPr>
          </a:p>
        </p:txBody>
      </p:sp>
      <p:sp>
        <p:nvSpPr>
          <p:cNvPr id="595" name="Google Shape;595;p41"/>
          <p:cNvSpPr txBox="1">
            <a:spLocks noGrp="1"/>
          </p:cNvSpPr>
          <p:nvPr>
            <p:ph type="subTitle" idx="4294967295"/>
          </p:nvPr>
        </p:nvSpPr>
        <p:spPr>
          <a:xfrm>
            <a:off x="2626075" y="2021059"/>
            <a:ext cx="4343700" cy="19200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Clr>
                <a:schemeClr val="accent1"/>
              </a:buClr>
              <a:buSzPts val="1800"/>
              <a:buFont typeface="Barlow Light"/>
              <a:buNone/>
            </a:pPr>
            <a:r>
              <a:rPr lang="en-US" sz="3600" b="1" i="0" u="none" strike="noStrike" cap="none">
                <a:solidFill>
                  <a:srgbClr val="1D1F28"/>
                </a:solidFill>
                <a:latin typeface="Barlow"/>
                <a:ea typeface="Barlow"/>
                <a:cs typeface="Barlow"/>
                <a:sym typeface="Barlow"/>
              </a:rPr>
              <a:t>Any questions?</a:t>
            </a:r>
            <a:endParaRPr sz="3600" b="1" i="0" u="none" strike="noStrike" cap="none">
              <a:solidFill>
                <a:srgbClr val="1D1F28"/>
              </a:solidFill>
              <a:latin typeface="Barlow"/>
              <a:ea typeface="Barlow"/>
              <a:cs typeface="Barlow"/>
              <a:sym typeface="Barlow"/>
            </a:endParaRPr>
          </a:p>
          <a:p>
            <a:pPr marL="457200" marR="0" lvl="0" indent="0" algn="l" rtl="0">
              <a:lnSpc>
                <a:spcPct val="110000"/>
              </a:lnSpc>
              <a:spcBef>
                <a:spcPts val="600"/>
              </a:spcBef>
              <a:spcAft>
                <a:spcPts val="0"/>
              </a:spcAft>
              <a:buNone/>
            </a:pPr>
            <a:endParaRPr sz="2000" b="0" i="0" u="none" strike="noStrike" cap="none">
              <a:solidFill>
                <a:schemeClr val="dk1"/>
              </a:solidFill>
              <a:latin typeface="Barlow Light"/>
              <a:ea typeface="Barlow Light"/>
              <a:cs typeface="Barlow Light"/>
              <a:sym typeface="Barlow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a:t>
            </a:fld>
            <a:endParaRPr/>
          </a:p>
        </p:txBody>
      </p:sp>
      <p:sp>
        <p:nvSpPr>
          <p:cNvPr id="229" name="Google Shape;229;p15"/>
          <p:cNvSpPr txBox="1">
            <a:spLocks noGrp="1"/>
          </p:cNvSpPr>
          <p:nvPr>
            <p:ph type="title"/>
          </p:nvPr>
        </p:nvSpPr>
        <p:spPr>
          <a:xfrm>
            <a:off x="431800" y="173800"/>
            <a:ext cx="78465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Files and Directories</a:t>
            </a:r>
            <a:endParaRPr>
              <a:solidFill>
                <a:srgbClr val="741B47"/>
              </a:solidFill>
            </a:endParaRPr>
          </a:p>
        </p:txBody>
      </p:sp>
      <p:grpSp>
        <p:nvGrpSpPr>
          <p:cNvPr id="230" name="Google Shape;230;p15"/>
          <p:cNvGrpSpPr/>
          <p:nvPr/>
        </p:nvGrpSpPr>
        <p:grpSpPr>
          <a:xfrm>
            <a:off x="-3793911" y="-212257"/>
            <a:ext cx="11694342" cy="6102600"/>
            <a:chOff x="-5127386" y="-785007"/>
            <a:chExt cx="11694342" cy="6102600"/>
          </a:xfrm>
        </p:grpSpPr>
        <p:sp>
          <p:nvSpPr>
            <p:cNvPr id="231" name="Google Shape;231;p15"/>
            <p:cNvSpPr/>
            <p:nvPr/>
          </p:nvSpPr>
          <p:spPr>
            <a:xfrm>
              <a:off x="-5127386" y="-785007"/>
              <a:ext cx="6102600" cy="6102600"/>
            </a:xfrm>
            <a:prstGeom prst="blockArc">
              <a:avLst>
                <a:gd name="adj1" fmla="val 18900000"/>
                <a:gd name="adj2" fmla="val 2700000"/>
                <a:gd name="adj3" fmla="val 354"/>
              </a:avLst>
            </a:prstGeom>
            <a:no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2" name="Google Shape;232;p15"/>
            <p:cNvSpPr/>
            <p:nvPr/>
          </p:nvSpPr>
          <p:spPr>
            <a:xfrm>
              <a:off x="620356" y="453260"/>
              <a:ext cx="5946600" cy="906600"/>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3" name="Google Shape;233;p15"/>
            <p:cNvSpPr txBox="1"/>
            <p:nvPr/>
          </p:nvSpPr>
          <p:spPr>
            <a:xfrm>
              <a:off x="620356" y="453260"/>
              <a:ext cx="5946600" cy="906600"/>
            </a:xfrm>
            <a:prstGeom prst="rect">
              <a:avLst/>
            </a:prstGeom>
            <a:noFill/>
            <a:ln>
              <a:noFill/>
            </a:ln>
          </p:spPr>
          <p:txBody>
            <a:bodyPr spcFirstLastPara="1" wrap="square" lIns="719550" tIns="35550" rIns="35550" bIns="35550" anchor="ctr" anchorCtr="0">
              <a:noAutofit/>
            </a:bodyPr>
            <a:lstStyle/>
            <a:p>
              <a:pPr marL="0" marR="0" lvl="0" indent="0" algn="l" rtl="0">
                <a:lnSpc>
                  <a:spcPct val="90000"/>
                </a:lnSpc>
                <a:spcBef>
                  <a:spcPts val="0"/>
                </a:spcBef>
                <a:spcAft>
                  <a:spcPts val="0"/>
                </a:spcAft>
                <a:buClr>
                  <a:srgbClr val="000000"/>
                </a:buClr>
                <a:buSzPts val="1400"/>
                <a:buFont typeface="Arial"/>
                <a:buNone/>
              </a:pPr>
              <a:r>
                <a:rPr lang="en-US" sz="1800" b="0" i="0" u="none" strike="noStrike" cap="none" dirty="0">
                  <a:solidFill>
                    <a:schemeClr val="lt1"/>
                  </a:solidFill>
                  <a:latin typeface="Arial"/>
                  <a:ea typeface="Arial"/>
                  <a:cs typeface="Arial"/>
                  <a:sym typeface="Arial"/>
                </a:rPr>
                <a:t>The file system hierarchy standard (F</a:t>
              </a:r>
              <a:r>
                <a:rPr lang="tr-TR" sz="1800" b="0" i="0" u="none" strike="noStrike" cap="none" dirty="0">
                  <a:solidFill>
                    <a:schemeClr val="lt1"/>
                  </a:solidFill>
                  <a:latin typeface="Arial"/>
                  <a:ea typeface="Arial"/>
                  <a:cs typeface="Arial"/>
                  <a:sym typeface="Arial"/>
                </a:rPr>
                <a:t>S</a:t>
              </a:r>
              <a:r>
                <a:rPr lang="en-US" sz="1800" b="0" i="0" u="none" strike="noStrike" cap="none" dirty="0">
                  <a:solidFill>
                    <a:schemeClr val="lt1"/>
                  </a:solidFill>
                  <a:latin typeface="Arial"/>
                  <a:ea typeface="Arial"/>
                  <a:cs typeface="Arial"/>
                  <a:sym typeface="Arial"/>
                </a:rPr>
                <a:t>H) defines the structure of the file systems on Linux.</a:t>
              </a:r>
              <a:endParaRPr sz="1800" b="0" i="0" u="none" strike="noStrike" cap="none" dirty="0">
                <a:solidFill>
                  <a:schemeClr val="lt1"/>
                </a:solidFill>
                <a:latin typeface="Arial"/>
                <a:ea typeface="Arial"/>
                <a:cs typeface="Arial"/>
                <a:sym typeface="Arial"/>
              </a:endParaRPr>
            </a:p>
          </p:txBody>
        </p:sp>
        <p:sp>
          <p:nvSpPr>
            <p:cNvPr id="234" name="Google Shape;234;p15"/>
            <p:cNvSpPr/>
            <p:nvPr/>
          </p:nvSpPr>
          <p:spPr>
            <a:xfrm>
              <a:off x="59626" y="339945"/>
              <a:ext cx="1133100" cy="1133100"/>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5" name="Google Shape;235;p15"/>
            <p:cNvSpPr/>
            <p:nvPr/>
          </p:nvSpPr>
          <p:spPr>
            <a:xfrm>
              <a:off x="955722" y="1813040"/>
              <a:ext cx="5605200" cy="906600"/>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6" name="Google Shape;236;p15"/>
            <p:cNvSpPr txBox="1"/>
            <p:nvPr/>
          </p:nvSpPr>
          <p:spPr>
            <a:xfrm>
              <a:off x="955722" y="1813040"/>
              <a:ext cx="5605200" cy="906600"/>
            </a:xfrm>
            <a:prstGeom prst="rect">
              <a:avLst/>
            </a:prstGeom>
            <a:noFill/>
            <a:ln>
              <a:noFill/>
            </a:ln>
          </p:spPr>
          <p:txBody>
            <a:bodyPr spcFirstLastPara="1" wrap="square" lIns="719550" tIns="35550" rIns="35550" bIns="35550" anchor="ctr" anchorCtr="0">
              <a:noAutofit/>
            </a:bodyPr>
            <a:lstStyle/>
            <a:p>
              <a:pPr marL="0" marR="0" lvl="0" indent="0" algn="l" rtl="0">
                <a:lnSpc>
                  <a:spcPct val="90000"/>
                </a:lnSpc>
                <a:spcBef>
                  <a:spcPts val="0"/>
                </a:spcBef>
                <a:spcAft>
                  <a:spcPts val="0"/>
                </a:spcAft>
                <a:buClr>
                  <a:srgbClr val="000000"/>
                </a:buClr>
                <a:buSzPts val="1400"/>
                <a:buFont typeface="Arial"/>
                <a:buNone/>
              </a:pPr>
              <a:r>
                <a:rPr lang="en-US" sz="1800" b="0" i="0" u="none" strike="noStrike" cap="none">
                  <a:solidFill>
                    <a:schemeClr val="lt1"/>
                  </a:solidFill>
                  <a:latin typeface="Arial"/>
                  <a:ea typeface="Arial"/>
                  <a:cs typeface="Arial"/>
                  <a:sym typeface="Arial"/>
                </a:rPr>
                <a:t>In the FHS, all files and directories appear under the root directory /, even if they are stored on different physical or virtual devices.</a:t>
              </a:r>
              <a:endParaRPr sz="1800" b="0" i="0" u="none" strike="noStrike" cap="none">
                <a:solidFill>
                  <a:schemeClr val="lt1"/>
                </a:solidFill>
                <a:latin typeface="Arial"/>
                <a:ea typeface="Arial"/>
                <a:cs typeface="Arial"/>
                <a:sym typeface="Arial"/>
              </a:endParaRPr>
            </a:p>
          </p:txBody>
        </p:sp>
        <p:sp>
          <p:nvSpPr>
            <p:cNvPr id="237" name="Google Shape;237;p15"/>
            <p:cNvSpPr/>
            <p:nvPr/>
          </p:nvSpPr>
          <p:spPr>
            <a:xfrm>
              <a:off x="389147" y="1699725"/>
              <a:ext cx="1133100" cy="1133100"/>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8" name="Google Shape;238;p15"/>
            <p:cNvSpPr/>
            <p:nvPr/>
          </p:nvSpPr>
          <p:spPr>
            <a:xfrm>
              <a:off x="626201" y="3172820"/>
              <a:ext cx="5934900" cy="906600"/>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9" name="Google Shape;239;p15"/>
            <p:cNvSpPr txBox="1"/>
            <p:nvPr/>
          </p:nvSpPr>
          <p:spPr>
            <a:xfrm>
              <a:off x="626201" y="3172820"/>
              <a:ext cx="5934900" cy="906600"/>
            </a:xfrm>
            <a:prstGeom prst="rect">
              <a:avLst/>
            </a:prstGeom>
            <a:noFill/>
            <a:ln>
              <a:noFill/>
            </a:ln>
          </p:spPr>
          <p:txBody>
            <a:bodyPr spcFirstLastPara="1" wrap="square" lIns="719550" tIns="35550" rIns="35550" bIns="35550" anchor="ctr" anchorCtr="0">
              <a:noAutofit/>
            </a:bodyPr>
            <a:lstStyle/>
            <a:p>
              <a:pPr marL="0" marR="0" lvl="0" indent="0" algn="l" rtl="0">
                <a:lnSpc>
                  <a:spcPct val="90000"/>
                </a:lnSpc>
                <a:spcBef>
                  <a:spcPts val="0"/>
                </a:spcBef>
                <a:spcAft>
                  <a:spcPts val="0"/>
                </a:spcAft>
                <a:buClr>
                  <a:srgbClr val="000000"/>
                </a:buClr>
                <a:buSzPts val="1400"/>
                <a:buFont typeface="Arial"/>
                <a:buNone/>
              </a:pPr>
              <a:r>
                <a:rPr lang="en-US" sz="1800" b="0" i="0" u="none" strike="noStrike" cap="none">
                  <a:solidFill>
                    <a:schemeClr val="lt1"/>
                  </a:solidFill>
                  <a:latin typeface="Arial"/>
                  <a:ea typeface="Arial"/>
                  <a:cs typeface="Arial"/>
                  <a:sym typeface="Arial"/>
                </a:rPr>
                <a:t>Most of these directories exist in all UNIX</a:t>
              </a:r>
              <a:r>
                <a:rPr lang="en-US" sz="1800">
                  <a:solidFill>
                    <a:schemeClr val="lt1"/>
                  </a:solidFill>
                </a:rPr>
                <a:t>, </a:t>
              </a:r>
              <a:r>
                <a:rPr lang="en-US" sz="1800" b="0" i="0" u="none" strike="noStrike" cap="none">
                  <a:solidFill>
                    <a:schemeClr val="lt1"/>
                  </a:solidFill>
                  <a:latin typeface="Arial"/>
                  <a:ea typeface="Arial"/>
                  <a:cs typeface="Arial"/>
                  <a:sym typeface="Arial"/>
                </a:rPr>
                <a:t>however, t</a:t>
              </a:r>
              <a:r>
                <a:rPr lang="en-US" sz="1800">
                  <a:solidFill>
                    <a:schemeClr val="lt1"/>
                  </a:solidFill>
                </a:rPr>
                <a:t>hey</a:t>
              </a:r>
              <a:r>
                <a:rPr lang="en-US" sz="1800" b="0" i="0" u="none" strike="noStrike" cap="none">
                  <a:solidFill>
                    <a:schemeClr val="lt1"/>
                  </a:solidFill>
                  <a:latin typeface="Arial"/>
                  <a:ea typeface="Arial"/>
                  <a:cs typeface="Arial"/>
                  <a:sym typeface="Arial"/>
                </a:rPr>
                <a:t> are not considered authoritative for platforms other than Linux.</a:t>
              </a:r>
              <a:endParaRPr sz="1800" b="0" i="0" u="none" strike="noStrike" cap="none">
                <a:solidFill>
                  <a:schemeClr val="lt1"/>
                </a:solidFill>
                <a:latin typeface="Arial"/>
                <a:ea typeface="Arial"/>
                <a:cs typeface="Arial"/>
                <a:sym typeface="Arial"/>
              </a:endParaRPr>
            </a:p>
          </p:txBody>
        </p:sp>
        <p:sp>
          <p:nvSpPr>
            <p:cNvPr id="240" name="Google Shape;240;p15"/>
            <p:cNvSpPr/>
            <p:nvPr/>
          </p:nvSpPr>
          <p:spPr>
            <a:xfrm>
              <a:off x="59626" y="3059505"/>
              <a:ext cx="1133100" cy="1133100"/>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4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30</a:t>
            </a:fld>
            <a:endParaRPr/>
          </a:p>
        </p:txBody>
      </p:sp>
      <p:pic>
        <p:nvPicPr>
          <p:cNvPr id="601" name="Google Shape;601;p42"/>
          <p:cNvPicPr preferRelativeResize="0"/>
          <p:nvPr/>
        </p:nvPicPr>
        <p:blipFill>
          <a:blip r:embed="rId3">
            <a:alphaModFix/>
          </a:blip>
          <a:stretch>
            <a:fillRect/>
          </a:stretch>
        </p:blipFill>
        <p:spPr>
          <a:xfrm>
            <a:off x="1346663" y="152400"/>
            <a:ext cx="7199518" cy="48387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4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31</a:t>
            </a:fld>
            <a:endParaRPr/>
          </a:p>
        </p:txBody>
      </p:sp>
      <p:pic>
        <p:nvPicPr>
          <p:cNvPr id="607" name="Google Shape;607;p43"/>
          <p:cNvPicPr preferRelativeResize="0"/>
          <p:nvPr/>
        </p:nvPicPr>
        <p:blipFill>
          <a:blip r:embed="rId3">
            <a:alphaModFix/>
          </a:blip>
          <a:stretch>
            <a:fillRect/>
          </a:stretch>
        </p:blipFill>
        <p:spPr>
          <a:xfrm>
            <a:off x="152400" y="457200"/>
            <a:ext cx="8839201" cy="391286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4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32</a:t>
            </a:fld>
            <a:endParaRPr/>
          </a:p>
        </p:txBody>
      </p:sp>
      <p:pic>
        <p:nvPicPr>
          <p:cNvPr id="613" name="Google Shape;613;p44"/>
          <p:cNvPicPr preferRelativeResize="0"/>
          <p:nvPr/>
        </p:nvPicPr>
        <p:blipFill>
          <a:blip r:embed="rId3">
            <a:alphaModFix/>
          </a:blip>
          <a:stretch>
            <a:fillRect/>
          </a:stretch>
        </p:blipFill>
        <p:spPr>
          <a:xfrm>
            <a:off x="304800" y="457200"/>
            <a:ext cx="8839201" cy="407418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a:t>
            </a:fld>
            <a:endParaRPr/>
          </a:p>
        </p:txBody>
      </p:sp>
      <p:sp>
        <p:nvSpPr>
          <p:cNvPr id="246" name="Google Shape;246;p16"/>
          <p:cNvSpPr txBox="1">
            <a:spLocks noGrp="1"/>
          </p:cNvSpPr>
          <p:nvPr>
            <p:ph type="title"/>
          </p:nvPr>
        </p:nvSpPr>
        <p:spPr>
          <a:xfrm>
            <a:off x="431800" y="173800"/>
            <a:ext cx="76647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Files and Directories</a:t>
            </a:r>
            <a:endParaRPr>
              <a:solidFill>
                <a:srgbClr val="741B47"/>
              </a:solidFill>
            </a:endParaRPr>
          </a:p>
        </p:txBody>
      </p:sp>
      <p:sp>
        <p:nvSpPr>
          <p:cNvPr id="247" name="Google Shape;247;p16"/>
          <p:cNvSpPr/>
          <p:nvPr/>
        </p:nvSpPr>
        <p:spPr>
          <a:xfrm>
            <a:off x="4089576" y="1031700"/>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6"/>
          <p:cNvSpPr txBox="1"/>
          <p:nvPr/>
        </p:nvSpPr>
        <p:spPr>
          <a:xfrm>
            <a:off x="4089576" y="1064932"/>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a:t>Home </a:t>
            </a:r>
            <a:r>
              <a:rPr lang="en-US" b="0" i="0" u="none" strike="noStrike" cap="none">
                <a:solidFill>
                  <a:srgbClr val="000000"/>
                </a:solidFill>
                <a:latin typeface="Arial"/>
                <a:ea typeface="Arial"/>
                <a:cs typeface="Arial"/>
                <a:sym typeface="Arial"/>
              </a:rPr>
              <a:t>directory of the </a:t>
            </a:r>
            <a:r>
              <a:rPr lang="en-US"/>
              <a:t>root user</a:t>
            </a:r>
            <a:endParaRPr b="0" i="0" u="none" strike="noStrike" cap="none">
              <a:solidFill>
                <a:srgbClr val="000000"/>
              </a:solidFill>
              <a:latin typeface="Arial"/>
              <a:ea typeface="Arial"/>
              <a:cs typeface="Arial"/>
              <a:sym typeface="Arial"/>
            </a:endParaRPr>
          </a:p>
        </p:txBody>
      </p:sp>
      <p:sp>
        <p:nvSpPr>
          <p:cNvPr id="249" name="Google Shape;249;p16"/>
          <p:cNvSpPr/>
          <p:nvPr/>
        </p:nvSpPr>
        <p:spPr>
          <a:xfrm>
            <a:off x="1519950" y="1031700"/>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txBox="1"/>
          <p:nvPr/>
        </p:nvSpPr>
        <p:spPr>
          <a:xfrm>
            <a:off x="1535630" y="1044678"/>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a:t>
            </a:r>
            <a:r>
              <a:rPr lang="en-US">
                <a:solidFill>
                  <a:schemeClr val="lt1"/>
                </a:solidFill>
              </a:rPr>
              <a:t>r</a:t>
            </a:r>
            <a:r>
              <a:rPr lang="en-US" b="0" i="0" u="none" strike="noStrike" cap="none">
                <a:solidFill>
                  <a:schemeClr val="lt1"/>
                </a:solidFill>
                <a:latin typeface="Arial"/>
                <a:ea typeface="Arial"/>
                <a:cs typeface="Arial"/>
                <a:sym typeface="Arial"/>
              </a:rPr>
              <a:t>oot</a:t>
            </a:r>
            <a:endParaRPr b="0" i="0" u="none" strike="noStrike" cap="none">
              <a:solidFill>
                <a:schemeClr val="lt1"/>
              </a:solidFill>
              <a:latin typeface="Arial"/>
              <a:ea typeface="Arial"/>
              <a:cs typeface="Arial"/>
              <a:sym typeface="Arial"/>
            </a:endParaRPr>
          </a:p>
        </p:txBody>
      </p:sp>
      <p:sp>
        <p:nvSpPr>
          <p:cNvPr id="251" name="Google Shape;251;p16"/>
          <p:cNvSpPr/>
          <p:nvPr/>
        </p:nvSpPr>
        <p:spPr>
          <a:xfrm>
            <a:off x="4089576" y="1324138"/>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6"/>
          <p:cNvSpPr txBox="1"/>
          <p:nvPr/>
        </p:nvSpPr>
        <p:spPr>
          <a:xfrm>
            <a:off x="4089576" y="1357370"/>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Essential command binaries</a:t>
            </a:r>
            <a:endParaRPr b="0" i="0" u="none" strike="noStrike" cap="none">
              <a:solidFill>
                <a:srgbClr val="000000"/>
              </a:solidFill>
              <a:latin typeface="Arial"/>
              <a:ea typeface="Arial"/>
              <a:cs typeface="Arial"/>
              <a:sym typeface="Arial"/>
            </a:endParaRPr>
          </a:p>
        </p:txBody>
      </p:sp>
      <p:sp>
        <p:nvSpPr>
          <p:cNvPr id="253" name="Google Shape;253;p16"/>
          <p:cNvSpPr/>
          <p:nvPr/>
        </p:nvSpPr>
        <p:spPr>
          <a:xfrm>
            <a:off x="1519950" y="1324138"/>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6"/>
          <p:cNvSpPr txBox="1"/>
          <p:nvPr/>
        </p:nvSpPr>
        <p:spPr>
          <a:xfrm>
            <a:off x="1535630" y="1337116"/>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/bin</a:t>
            </a:r>
            <a:endParaRPr b="0" i="0" u="none" strike="noStrike" cap="none">
              <a:solidFill>
                <a:schemeClr val="lt1"/>
              </a:solidFill>
              <a:latin typeface="Arial"/>
              <a:ea typeface="Arial"/>
              <a:cs typeface="Arial"/>
              <a:sym typeface="Arial"/>
            </a:endParaRPr>
          </a:p>
        </p:txBody>
      </p:sp>
      <p:sp>
        <p:nvSpPr>
          <p:cNvPr id="255" name="Google Shape;255;p16"/>
          <p:cNvSpPr/>
          <p:nvPr/>
        </p:nvSpPr>
        <p:spPr>
          <a:xfrm>
            <a:off x="4089576" y="1616576"/>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txBox="1"/>
          <p:nvPr/>
        </p:nvSpPr>
        <p:spPr>
          <a:xfrm>
            <a:off x="4089576" y="1649808"/>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Boot loader files</a:t>
            </a:r>
            <a:endParaRPr b="0" i="0" u="none" strike="noStrike" cap="none">
              <a:solidFill>
                <a:srgbClr val="000000"/>
              </a:solidFill>
              <a:latin typeface="Arial"/>
              <a:ea typeface="Arial"/>
              <a:cs typeface="Arial"/>
              <a:sym typeface="Arial"/>
            </a:endParaRPr>
          </a:p>
        </p:txBody>
      </p:sp>
      <p:sp>
        <p:nvSpPr>
          <p:cNvPr id="257" name="Google Shape;257;p16"/>
          <p:cNvSpPr/>
          <p:nvPr/>
        </p:nvSpPr>
        <p:spPr>
          <a:xfrm>
            <a:off x="1519950" y="1616576"/>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6"/>
          <p:cNvSpPr txBox="1"/>
          <p:nvPr/>
        </p:nvSpPr>
        <p:spPr>
          <a:xfrm>
            <a:off x="1535630" y="1629554"/>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/boot</a:t>
            </a:r>
            <a:endParaRPr b="0" i="0" u="none" strike="noStrike" cap="none">
              <a:solidFill>
                <a:schemeClr val="lt1"/>
              </a:solidFill>
              <a:latin typeface="Arial"/>
              <a:ea typeface="Arial"/>
              <a:cs typeface="Arial"/>
              <a:sym typeface="Arial"/>
            </a:endParaRPr>
          </a:p>
        </p:txBody>
      </p:sp>
      <p:sp>
        <p:nvSpPr>
          <p:cNvPr id="259" name="Google Shape;259;p16"/>
          <p:cNvSpPr/>
          <p:nvPr/>
        </p:nvSpPr>
        <p:spPr>
          <a:xfrm>
            <a:off x="4089576" y="1909015"/>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6"/>
          <p:cNvSpPr txBox="1"/>
          <p:nvPr/>
        </p:nvSpPr>
        <p:spPr>
          <a:xfrm>
            <a:off x="4089576" y="1942247"/>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Essential device files</a:t>
            </a:r>
            <a:endParaRPr b="0" i="0" u="none" strike="noStrike" cap="none">
              <a:solidFill>
                <a:srgbClr val="000000"/>
              </a:solidFill>
              <a:latin typeface="Arial"/>
              <a:ea typeface="Arial"/>
              <a:cs typeface="Arial"/>
              <a:sym typeface="Arial"/>
            </a:endParaRPr>
          </a:p>
        </p:txBody>
      </p:sp>
      <p:sp>
        <p:nvSpPr>
          <p:cNvPr id="261" name="Google Shape;261;p16"/>
          <p:cNvSpPr/>
          <p:nvPr/>
        </p:nvSpPr>
        <p:spPr>
          <a:xfrm>
            <a:off x="1519950" y="1909015"/>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6"/>
          <p:cNvSpPr txBox="1"/>
          <p:nvPr/>
        </p:nvSpPr>
        <p:spPr>
          <a:xfrm>
            <a:off x="1535630" y="1921993"/>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/dev</a:t>
            </a:r>
            <a:endParaRPr b="0" i="0" u="none" strike="noStrike" cap="none">
              <a:solidFill>
                <a:schemeClr val="lt1"/>
              </a:solidFill>
              <a:latin typeface="Arial"/>
              <a:ea typeface="Arial"/>
              <a:cs typeface="Arial"/>
              <a:sym typeface="Arial"/>
            </a:endParaRPr>
          </a:p>
        </p:txBody>
      </p:sp>
      <p:sp>
        <p:nvSpPr>
          <p:cNvPr id="263" name="Google Shape;263;p16"/>
          <p:cNvSpPr/>
          <p:nvPr/>
        </p:nvSpPr>
        <p:spPr>
          <a:xfrm>
            <a:off x="4089576" y="2201452"/>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txBox="1"/>
          <p:nvPr/>
        </p:nvSpPr>
        <p:spPr>
          <a:xfrm>
            <a:off x="4089569" y="2234678"/>
            <a:ext cx="3686764"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Host-specific configuration files</a:t>
            </a:r>
            <a:endParaRPr b="0" i="0" u="none" strike="noStrike" cap="none">
              <a:solidFill>
                <a:srgbClr val="000000"/>
              </a:solidFill>
              <a:latin typeface="Arial"/>
              <a:ea typeface="Arial"/>
              <a:cs typeface="Arial"/>
              <a:sym typeface="Arial"/>
            </a:endParaRPr>
          </a:p>
        </p:txBody>
      </p:sp>
      <p:sp>
        <p:nvSpPr>
          <p:cNvPr id="265" name="Google Shape;265;p16"/>
          <p:cNvSpPr/>
          <p:nvPr/>
        </p:nvSpPr>
        <p:spPr>
          <a:xfrm>
            <a:off x="1519950" y="2201452"/>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6"/>
          <p:cNvSpPr txBox="1"/>
          <p:nvPr/>
        </p:nvSpPr>
        <p:spPr>
          <a:xfrm>
            <a:off x="1535630" y="2214430"/>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/etc</a:t>
            </a:r>
            <a:endParaRPr b="0" i="0" u="none" strike="noStrike" cap="none">
              <a:solidFill>
                <a:schemeClr val="lt1"/>
              </a:solidFill>
              <a:latin typeface="Arial"/>
              <a:ea typeface="Arial"/>
              <a:cs typeface="Arial"/>
              <a:sym typeface="Arial"/>
            </a:endParaRPr>
          </a:p>
        </p:txBody>
      </p:sp>
      <p:sp>
        <p:nvSpPr>
          <p:cNvPr id="267" name="Google Shape;267;p16"/>
          <p:cNvSpPr/>
          <p:nvPr/>
        </p:nvSpPr>
        <p:spPr>
          <a:xfrm>
            <a:off x="4089576" y="2493890"/>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6"/>
          <p:cNvSpPr txBox="1"/>
          <p:nvPr/>
        </p:nvSpPr>
        <p:spPr>
          <a:xfrm>
            <a:off x="4089576" y="2527122"/>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Users’ home directories</a:t>
            </a:r>
            <a:endParaRPr b="0" i="0" u="none" strike="noStrike" cap="none">
              <a:solidFill>
                <a:srgbClr val="000000"/>
              </a:solidFill>
              <a:latin typeface="Arial"/>
              <a:ea typeface="Arial"/>
              <a:cs typeface="Arial"/>
              <a:sym typeface="Arial"/>
            </a:endParaRPr>
          </a:p>
        </p:txBody>
      </p:sp>
      <p:sp>
        <p:nvSpPr>
          <p:cNvPr id="269" name="Google Shape;269;p16"/>
          <p:cNvSpPr/>
          <p:nvPr/>
        </p:nvSpPr>
        <p:spPr>
          <a:xfrm>
            <a:off x="1519950" y="2493890"/>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6"/>
          <p:cNvSpPr txBox="1"/>
          <p:nvPr/>
        </p:nvSpPr>
        <p:spPr>
          <a:xfrm>
            <a:off x="1535630" y="2506868"/>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/home</a:t>
            </a:r>
            <a:endParaRPr b="0" i="0" u="none" strike="noStrike" cap="none">
              <a:solidFill>
                <a:schemeClr val="lt1"/>
              </a:solidFill>
              <a:latin typeface="Arial"/>
              <a:ea typeface="Arial"/>
              <a:cs typeface="Arial"/>
              <a:sym typeface="Arial"/>
            </a:endParaRPr>
          </a:p>
        </p:txBody>
      </p:sp>
      <p:sp>
        <p:nvSpPr>
          <p:cNvPr id="271" name="Google Shape;271;p16"/>
          <p:cNvSpPr/>
          <p:nvPr/>
        </p:nvSpPr>
        <p:spPr>
          <a:xfrm>
            <a:off x="4089576" y="2786328"/>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6"/>
          <p:cNvSpPr txBox="1"/>
          <p:nvPr/>
        </p:nvSpPr>
        <p:spPr>
          <a:xfrm>
            <a:off x="4089576" y="2819561"/>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Libraries essential for the binaries</a:t>
            </a:r>
            <a:endParaRPr b="0" i="0" u="none" strike="noStrike" cap="none">
              <a:solidFill>
                <a:srgbClr val="000000"/>
              </a:solidFill>
              <a:latin typeface="Arial"/>
              <a:ea typeface="Arial"/>
              <a:cs typeface="Arial"/>
              <a:sym typeface="Arial"/>
            </a:endParaRPr>
          </a:p>
        </p:txBody>
      </p:sp>
      <p:sp>
        <p:nvSpPr>
          <p:cNvPr id="273" name="Google Shape;273;p16"/>
          <p:cNvSpPr/>
          <p:nvPr/>
        </p:nvSpPr>
        <p:spPr>
          <a:xfrm>
            <a:off x="1519950" y="2786328"/>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6"/>
          <p:cNvSpPr txBox="1"/>
          <p:nvPr/>
        </p:nvSpPr>
        <p:spPr>
          <a:xfrm>
            <a:off x="1535630" y="2799306"/>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/lib</a:t>
            </a:r>
            <a:endParaRPr b="0" i="0" u="none" strike="noStrike" cap="none">
              <a:solidFill>
                <a:schemeClr val="lt1"/>
              </a:solidFill>
              <a:latin typeface="Arial"/>
              <a:ea typeface="Arial"/>
              <a:cs typeface="Arial"/>
              <a:sym typeface="Arial"/>
            </a:endParaRPr>
          </a:p>
        </p:txBody>
      </p:sp>
      <p:sp>
        <p:nvSpPr>
          <p:cNvPr id="275" name="Google Shape;275;p16"/>
          <p:cNvSpPr/>
          <p:nvPr/>
        </p:nvSpPr>
        <p:spPr>
          <a:xfrm>
            <a:off x="4089576" y="3078767"/>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6"/>
          <p:cNvSpPr txBox="1"/>
          <p:nvPr/>
        </p:nvSpPr>
        <p:spPr>
          <a:xfrm>
            <a:off x="4089576" y="3111999"/>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Temporarily mounted filesystems.</a:t>
            </a:r>
            <a:endParaRPr b="0" i="0" u="none" strike="noStrike" cap="none">
              <a:solidFill>
                <a:srgbClr val="000000"/>
              </a:solidFill>
              <a:latin typeface="Arial"/>
              <a:ea typeface="Arial"/>
              <a:cs typeface="Arial"/>
              <a:sym typeface="Arial"/>
            </a:endParaRPr>
          </a:p>
        </p:txBody>
      </p:sp>
      <p:sp>
        <p:nvSpPr>
          <p:cNvPr id="277" name="Google Shape;277;p16"/>
          <p:cNvSpPr/>
          <p:nvPr/>
        </p:nvSpPr>
        <p:spPr>
          <a:xfrm>
            <a:off x="1519950" y="3078767"/>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6"/>
          <p:cNvSpPr txBox="1"/>
          <p:nvPr/>
        </p:nvSpPr>
        <p:spPr>
          <a:xfrm>
            <a:off x="1535630" y="3091745"/>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/mnt</a:t>
            </a:r>
            <a:endParaRPr b="0" i="0" u="none" strike="noStrike" cap="none">
              <a:solidFill>
                <a:schemeClr val="lt1"/>
              </a:solidFill>
              <a:latin typeface="Arial"/>
              <a:ea typeface="Arial"/>
              <a:cs typeface="Arial"/>
              <a:sym typeface="Arial"/>
            </a:endParaRPr>
          </a:p>
        </p:txBody>
      </p:sp>
      <p:sp>
        <p:nvSpPr>
          <p:cNvPr id="279" name="Google Shape;279;p16"/>
          <p:cNvSpPr/>
          <p:nvPr/>
        </p:nvSpPr>
        <p:spPr>
          <a:xfrm>
            <a:off x="4089576" y="3371205"/>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6"/>
          <p:cNvSpPr txBox="1"/>
          <p:nvPr/>
        </p:nvSpPr>
        <p:spPr>
          <a:xfrm>
            <a:off x="4089576" y="3404437"/>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Optional application packages</a:t>
            </a:r>
            <a:endParaRPr b="0" i="0" u="none" strike="noStrike" cap="none">
              <a:solidFill>
                <a:srgbClr val="000000"/>
              </a:solidFill>
              <a:latin typeface="Arial"/>
              <a:ea typeface="Arial"/>
              <a:cs typeface="Arial"/>
              <a:sym typeface="Arial"/>
            </a:endParaRPr>
          </a:p>
        </p:txBody>
      </p:sp>
      <p:sp>
        <p:nvSpPr>
          <p:cNvPr id="281" name="Google Shape;281;p16"/>
          <p:cNvSpPr/>
          <p:nvPr/>
        </p:nvSpPr>
        <p:spPr>
          <a:xfrm>
            <a:off x="1519950" y="3371205"/>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6"/>
          <p:cNvSpPr txBox="1"/>
          <p:nvPr/>
        </p:nvSpPr>
        <p:spPr>
          <a:xfrm>
            <a:off x="1535630" y="3384183"/>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/opt</a:t>
            </a:r>
            <a:endParaRPr b="0" i="0" u="none" strike="noStrike" cap="none">
              <a:solidFill>
                <a:schemeClr val="lt1"/>
              </a:solidFill>
              <a:latin typeface="Arial"/>
              <a:ea typeface="Arial"/>
              <a:cs typeface="Arial"/>
              <a:sym typeface="Arial"/>
            </a:endParaRPr>
          </a:p>
        </p:txBody>
      </p:sp>
      <p:sp>
        <p:nvSpPr>
          <p:cNvPr id="283" name="Google Shape;283;p16"/>
          <p:cNvSpPr/>
          <p:nvPr/>
        </p:nvSpPr>
        <p:spPr>
          <a:xfrm>
            <a:off x="4089576" y="3663643"/>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6"/>
          <p:cNvSpPr txBox="1"/>
          <p:nvPr/>
        </p:nvSpPr>
        <p:spPr>
          <a:xfrm>
            <a:off x="4089569" y="3696864"/>
            <a:ext cx="379535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Contains information about system</a:t>
            </a:r>
            <a:endParaRPr b="0" i="0" u="none" strike="noStrike" cap="none">
              <a:solidFill>
                <a:srgbClr val="000000"/>
              </a:solidFill>
              <a:latin typeface="Arial"/>
              <a:ea typeface="Arial"/>
              <a:cs typeface="Arial"/>
              <a:sym typeface="Arial"/>
            </a:endParaRPr>
          </a:p>
        </p:txBody>
      </p:sp>
      <p:sp>
        <p:nvSpPr>
          <p:cNvPr id="285" name="Google Shape;285;p16"/>
          <p:cNvSpPr/>
          <p:nvPr/>
        </p:nvSpPr>
        <p:spPr>
          <a:xfrm>
            <a:off x="1519950" y="3663643"/>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txBox="1"/>
          <p:nvPr/>
        </p:nvSpPr>
        <p:spPr>
          <a:xfrm>
            <a:off x="1535630" y="3676621"/>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/proc</a:t>
            </a:r>
            <a:endParaRPr b="0" i="0" u="none" strike="noStrike" cap="none">
              <a:solidFill>
                <a:schemeClr val="lt1"/>
              </a:solidFill>
              <a:latin typeface="Arial"/>
              <a:ea typeface="Arial"/>
              <a:cs typeface="Arial"/>
              <a:sym typeface="Arial"/>
            </a:endParaRPr>
          </a:p>
        </p:txBody>
      </p:sp>
      <p:sp>
        <p:nvSpPr>
          <p:cNvPr id="287" name="Google Shape;287;p16"/>
          <p:cNvSpPr/>
          <p:nvPr/>
        </p:nvSpPr>
        <p:spPr>
          <a:xfrm>
            <a:off x="4089576" y="3956082"/>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txBox="1"/>
          <p:nvPr/>
        </p:nvSpPr>
        <p:spPr>
          <a:xfrm>
            <a:off x="4089576" y="3989313"/>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Essential system binaries</a:t>
            </a:r>
            <a:endParaRPr b="0" i="0" u="none" strike="noStrike" cap="none">
              <a:solidFill>
                <a:srgbClr val="000000"/>
              </a:solidFill>
              <a:latin typeface="Arial"/>
              <a:ea typeface="Arial"/>
              <a:cs typeface="Arial"/>
              <a:sym typeface="Arial"/>
            </a:endParaRPr>
          </a:p>
        </p:txBody>
      </p:sp>
      <p:sp>
        <p:nvSpPr>
          <p:cNvPr id="289" name="Google Shape;289;p16"/>
          <p:cNvSpPr/>
          <p:nvPr/>
        </p:nvSpPr>
        <p:spPr>
          <a:xfrm>
            <a:off x="1519950" y="3956082"/>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txBox="1"/>
          <p:nvPr/>
        </p:nvSpPr>
        <p:spPr>
          <a:xfrm>
            <a:off x="1535630" y="3969060"/>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/sbin</a:t>
            </a:r>
            <a:endParaRPr b="0" i="0" u="none" strike="noStrike" cap="none">
              <a:solidFill>
                <a:schemeClr val="lt1"/>
              </a:solidFill>
              <a:latin typeface="Arial"/>
              <a:ea typeface="Arial"/>
              <a:cs typeface="Arial"/>
              <a:sym typeface="Arial"/>
            </a:endParaRPr>
          </a:p>
        </p:txBody>
      </p:sp>
      <p:sp>
        <p:nvSpPr>
          <p:cNvPr id="291" name="Google Shape;291;p16"/>
          <p:cNvSpPr/>
          <p:nvPr/>
        </p:nvSpPr>
        <p:spPr>
          <a:xfrm>
            <a:off x="4089576" y="4248520"/>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txBox="1"/>
          <p:nvPr/>
        </p:nvSpPr>
        <p:spPr>
          <a:xfrm>
            <a:off x="4089576" y="4281752"/>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b="0" i="0" u="none" strike="noStrike" cap="none">
                <a:solidFill>
                  <a:srgbClr val="000000"/>
                </a:solidFill>
                <a:latin typeface="Arial"/>
                <a:ea typeface="Arial"/>
                <a:cs typeface="Arial"/>
                <a:sym typeface="Arial"/>
              </a:rPr>
              <a:t>Temporary files</a:t>
            </a:r>
            <a:endParaRPr b="0" i="0" u="none" strike="noStrike" cap="none">
              <a:solidFill>
                <a:srgbClr val="000000"/>
              </a:solidFill>
              <a:latin typeface="Arial"/>
              <a:ea typeface="Arial"/>
              <a:cs typeface="Arial"/>
              <a:sym typeface="Arial"/>
            </a:endParaRPr>
          </a:p>
        </p:txBody>
      </p:sp>
      <p:sp>
        <p:nvSpPr>
          <p:cNvPr id="293" name="Google Shape;293;p16"/>
          <p:cNvSpPr/>
          <p:nvPr/>
        </p:nvSpPr>
        <p:spPr>
          <a:xfrm>
            <a:off x="1519950" y="4248520"/>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6"/>
          <p:cNvSpPr txBox="1"/>
          <p:nvPr/>
        </p:nvSpPr>
        <p:spPr>
          <a:xfrm>
            <a:off x="1535630" y="4261498"/>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/tmp</a:t>
            </a:r>
            <a:endParaRPr b="0" i="0" u="none" strike="noStrike" cap="none">
              <a:solidFill>
                <a:schemeClr val="lt1"/>
              </a:solidFill>
              <a:latin typeface="Arial"/>
              <a:ea typeface="Arial"/>
              <a:cs typeface="Arial"/>
              <a:sym typeface="Arial"/>
            </a:endParaRPr>
          </a:p>
        </p:txBody>
      </p:sp>
      <p:sp>
        <p:nvSpPr>
          <p:cNvPr id="295" name="Google Shape;295;p16"/>
          <p:cNvSpPr/>
          <p:nvPr/>
        </p:nvSpPr>
        <p:spPr>
          <a:xfrm>
            <a:off x="4089576" y="4540958"/>
            <a:ext cx="3854296" cy="265789"/>
          </a:xfrm>
          <a:prstGeom prst="rightArrow">
            <a:avLst>
              <a:gd name="adj1" fmla="val 75000"/>
              <a:gd name="adj2" fmla="val 50000"/>
            </a:avLst>
          </a:prstGeom>
          <a:solidFill>
            <a:srgbClr val="C27BA0">
              <a:alpha val="89800"/>
            </a:srgbClr>
          </a:solidFill>
          <a:ln w="25400" cap="flat" cmpd="sng">
            <a:solidFill>
              <a:srgbClr val="C8E5F2">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txBox="1"/>
          <p:nvPr/>
        </p:nvSpPr>
        <p:spPr>
          <a:xfrm>
            <a:off x="4089576" y="4574190"/>
            <a:ext cx="3733916" cy="199268"/>
          </a:xfrm>
          <a:prstGeom prst="rect">
            <a:avLst/>
          </a:prstGeom>
          <a:noFill/>
          <a:ln>
            <a:noFill/>
          </a:ln>
        </p:spPr>
        <p:txBody>
          <a:bodyPr spcFirstLastPara="1" wrap="square" lIns="4425" tIns="4425" rIns="4425" bIns="4425" anchor="t" anchorCtr="0">
            <a:noAutofit/>
          </a:bodyPr>
          <a:lstStyle/>
          <a:p>
            <a:pPr marL="57150" marR="0" lvl="1" indent="-101600" algn="l" rtl="0">
              <a:lnSpc>
                <a:spcPct val="90000"/>
              </a:lnSpc>
              <a:spcBef>
                <a:spcPts val="0"/>
              </a:spcBef>
              <a:spcAft>
                <a:spcPts val="0"/>
              </a:spcAft>
              <a:buClr>
                <a:srgbClr val="000000"/>
              </a:buClr>
              <a:buSzPts val="1400"/>
              <a:buFont typeface="Arial"/>
              <a:buChar char="•"/>
            </a:pPr>
            <a:r>
              <a:rPr lang="en-US"/>
              <a:t>Variable data files</a:t>
            </a:r>
            <a:endParaRPr b="0" i="0" u="none" strike="noStrike" cap="none">
              <a:solidFill>
                <a:srgbClr val="000000"/>
              </a:solidFill>
              <a:latin typeface="Arial"/>
              <a:ea typeface="Arial"/>
              <a:cs typeface="Arial"/>
              <a:sym typeface="Arial"/>
            </a:endParaRPr>
          </a:p>
        </p:txBody>
      </p:sp>
      <p:sp>
        <p:nvSpPr>
          <p:cNvPr id="297" name="Google Shape;297;p16"/>
          <p:cNvSpPr/>
          <p:nvPr/>
        </p:nvSpPr>
        <p:spPr>
          <a:xfrm>
            <a:off x="1519950" y="4540958"/>
            <a:ext cx="2569769" cy="265789"/>
          </a:xfrm>
          <a:prstGeom prst="roundRect">
            <a:avLst>
              <a:gd name="adj" fmla="val 16667"/>
            </a:avLst>
          </a:prstGeom>
          <a:solidFill>
            <a:srgbClr val="741B47"/>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txBox="1"/>
          <p:nvPr/>
        </p:nvSpPr>
        <p:spPr>
          <a:xfrm>
            <a:off x="1535630" y="4553936"/>
            <a:ext cx="2538334" cy="239772"/>
          </a:xfrm>
          <a:prstGeom prst="rect">
            <a:avLst/>
          </a:prstGeom>
          <a:no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b="0" i="0" u="none" strike="noStrike" cap="none">
                <a:solidFill>
                  <a:schemeClr val="lt1"/>
                </a:solidFill>
                <a:latin typeface="Arial"/>
                <a:ea typeface="Arial"/>
                <a:cs typeface="Arial"/>
                <a:sym typeface="Arial"/>
              </a:rPr>
              <a:t>/</a:t>
            </a:r>
            <a:r>
              <a:rPr lang="en-US">
                <a:solidFill>
                  <a:schemeClr val="lt1"/>
                </a:solidFill>
              </a:rPr>
              <a:t>var</a:t>
            </a:r>
            <a:endParaRPr b="0" i="0" u="none" strike="noStrike" cap="non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pic>
        <p:nvPicPr>
          <p:cNvPr id="303" name="Google Shape;303;p17"/>
          <p:cNvPicPr preferRelativeResize="0"/>
          <p:nvPr/>
        </p:nvPicPr>
        <p:blipFill rotWithShape="1">
          <a:blip r:embed="rId3">
            <a:alphaModFix/>
          </a:blip>
          <a:srcRect t="3362" b="2723"/>
          <a:stretch/>
        </p:blipFill>
        <p:spPr>
          <a:xfrm>
            <a:off x="44650" y="39375"/>
            <a:ext cx="6651530" cy="5065975"/>
          </a:xfrm>
          <a:prstGeom prst="rect">
            <a:avLst/>
          </a:prstGeom>
          <a:noFill/>
          <a:ln>
            <a:noFill/>
          </a:ln>
        </p:spPr>
      </p:pic>
      <p:sp>
        <p:nvSpPr>
          <p:cNvPr id="304" name="Google Shape;304;p1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a:t>
            </a:fld>
            <a:endParaRPr/>
          </a:p>
        </p:txBody>
      </p:sp>
      <p:sp>
        <p:nvSpPr>
          <p:cNvPr id="305" name="Google Shape;305;p17"/>
          <p:cNvSpPr txBox="1">
            <a:spLocks noGrp="1"/>
          </p:cNvSpPr>
          <p:nvPr>
            <p:ph type="title"/>
          </p:nvPr>
        </p:nvSpPr>
        <p:spPr>
          <a:xfrm>
            <a:off x="5765800" y="21400"/>
            <a:ext cx="3039300" cy="468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2400">
                <a:solidFill>
                  <a:srgbClr val="741B47"/>
                </a:solidFill>
              </a:rPr>
              <a:t>Files and Directories</a:t>
            </a:r>
            <a:endParaRPr sz="2400">
              <a:solidFill>
                <a:srgbClr val="741B47"/>
              </a:solidFill>
            </a:endParaRPr>
          </a:p>
        </p:txBody>
      </p:sp>
      <p:pic>
        <p:nvPicPr>
          <p:cNvPr id="306" name="Google Shape;306;p17"/>
          <p:cNvPicPr preferRelativeResize="0"/>
          <p:nvPr/>
        </p:nvPicPr>
        <p:blipFill rotWithShape="1">
          <a:blip r:embed="rId4">
            <a:alphaModFix/>
          </a:blip>
          <a:srcRect/>
          <a:stretch/>
        </p:blipFill>
        <p:spPr>
          <a:xfrm>
            <a:off x="6480650" y="1742250"/>
            <a:ext cx="2625276" cy="1476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18"/>
          <p:cNvSpPr txBox="1">
            <a:spLocks noGrp="1"/>
          </p:cNvSpPr>
          <p:nvPr>
            <p:ph type="ctrTitle"/>
          </p:nvPr>
        </p:nvSpPr>
        <p:spPr>
          <a:xfrm>
            <a:off x="1085850" y="2059215"/>
            <a:ext cx="7308900" cy="854100"/>
          </a:xfrm>
          <a:prstGeom prst="rect">
            <a:avLst/>
          </a:prstGeom>
          <a:noFill/>
          <a:ln>
            <a:noFill/>
          </a:ln>
        </p:spPr>
        <p:txBody>
          <a:bodyPr spcFirstLastPara="1" wrap="square" lIns="0" tIns="0" rIns="0" bIns="0" anchor="b" anchorCtr="0">
            <a:noAutofit/>
          </a:bodyPr>
          <a:lstStyle/>
          <a:p>
            <a:pPr marL="0" lvl="0" indent="0" algn="l" rtl="0">
              <a:lnSpc>
                <a:spcPct val="80000"/>
              </a:lnSpc>
              <a:spcBef>
                <a:spcPts val="0"/>
              </a:spcBef>
              <a:spcAft>
                <a:spcPts val="0"/>
              </a:spcAft>
              <a:buSzPts val="4800"/>
              <a:buNone/>
            </a:pPr>
            <a:r>
              <a:rPr lang="en-US">
                <a:solidFill>
                  <a:srgbClr val="741B47"/>
                </a:solidFill>
              </a:rPr>
              <a:t>File Permission</a:t>
            </a:r>
            <a:endParaRPr>
              <a:solidFill>
                <a:srgbClr val="741B47"/>
              </a:solidFill>
            </a:endParaRPr>
          </a:p>
        </p:txBody>
      </p:sp>
      <p:sp>
        <p:nvSpPr>
          <p:cNvPr id="312" name="Google Shape;312;p18"/>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b="1">
                <a:solidFill>
                  <a:schemeClr val="lt1"/>
                </a:solidFill>
                <a:latin typeface="Barlow"/>
                <a:ea typeface="Barlow"/>
                <a:cs typeface="Barlow"/>
                <a:sym typeface="Barlow"/>
              </a:rPr>
              <a:t>2</a:t>
            </a:r>
            <a:endParaRPr sz="3600" b="1" i="0" u="none" strike="noStrike" cap="none">
              <a:solidFill>
                <a:schemeClr val="lt1"/>
              </a:solidFill>
              <a:latin typeface="Barlow"/>
              <a:ea typeface="Barlow"/>
              <a:cs typeface="Barlow"/>
              <a:sym typeface="Barlow"/>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9"/>
          <p:cNvSpPr txBox="1">
            <a:spLocks noGrp="1"/>
          </p:cNvSpPr>
          <p:nvPr>
            <p:ph type="sldNum" idx="12"/>
          </p:nvPr>
        </p:nvSpPr>
        <p:spPr>
          <a:xfrm>
            <a:off x="8909123" y="4934346"/>
            <a:ext cx="205500" cy="177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US"/>
              <a:t>7</a:t>
            </a:fld>
            <a:endParaRPr/>
          </a:p>
        </p:txBody>
      </p:sp>
      <p:sp>
        <p:nvSpPr>
          <p:cNvPr id="318" name="Google Shape;318;p19"/>
          <p:cNvSpPr/>
          <p:nvPr/>
        </p:nvSpPr>
        <p:spPr>
          <a:xfrm>
            <a:off x="617875" y="3321375"/>
            <a:ext cx="1344300" cy="12294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a:t>User</a:t>
            </a:r>
            <a:endParaRPr sz="1800" b="1"/>
          </a:p>
        </p:txBody>
      </p:sp>
      <p:sp>
        <p:nvSpPr>
          <p:cNvPr id="319" name="Google Shape;319;p19"/>
          <p:cNvSpPr/>
          <p:nvPr/>
        </p:nvSpPr>
        <p:spPr>
          <a:xfrm>
            <a:off x="3959313" y="3321375"/>
            <a:ext cx="1267200" cy="12294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a:t>Group</a:t>
            </a:r>
            <a:endParaRPr sz="1800" b="1"/>
          </a:p>
        </p:txBody>
      </p:sp>
      <p:sp>
        <p:nvSpPr>
          <p:cNvPr id="320" name="Google Shape;320;p19"/>
          <p:cNvSpPr/>
          <p:nvPr/>
        </p:nvSpPr>
        <p:spPr>
          <a:xfrm>
            <a:off x="7223650" y="3321375"/>
            <a:ext cx="1267200" cy="12294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a:t>Other</a:t>
            </a:r>
            <a:endParaRPr sz="1800" b="1"/>
          </a:p>
        </p:txBody>
      </p:sp>
      <p:grpSp>
        <p:nvGrpSpPr>
          <p:cNvPr id="321" name="Google Shape;321;p19"/>
          <p:cNvGrpSpPr/>
          <p:nvPr/>
        </p:nvGrpSpPr>
        <p:grpSpPr>
          <a:xfrm>
            <a:off x="793225" y="2039800"/>
            <a:ext cx="993600" cy="1302450"/>
            <a:chOff x="242125" y="1586475"/>
            <a:chExt cx="993600" cy="1302450"/>
          </a:xfrm>
        </p:grpSpPr>
        <p:sp>
          <p:nvSpPr>
            <p:cNvPr id="322" name="Google Shape;322;p19"/>
            <p:cNvSpPr/>
            <p:nvPr/>
          </p:nvSpPr>
          <p:spPr>
            <a:xfrm>
              <a:off x="242125" y="2012325"/>
              <a:ext cx="993600" cy="8766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a:off x="517675" y="1586475"/>
              <a:ext cx="442500" cy="5010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19"/>
          <p:cNvGrpSpPr/>
          <p:nvPr/>
        </p:nvGrpSpPr>
        <p:grpSpPr>
          <a:xfrm>
            <a:off x="3671563" y="2039800"/>
            <a:ext cx="993600" cy="1302450"/>
            <a:chOff x="242125" y="1586475"/>
            <a:chExt cx="993600" cy="1302450"/>
          </a:xfrm>
        </p:grpSpPr>
        <p:sp>
          <p:nvSpPr>
            <p:cNvPr id="325" name="Google Shape;325;p19"/>
            <p:cNvSpPr/>
            <p:nvPr/>
          </p:nvSpPr>
          <p:spPr>
            <a:xfrm>
              <a:off x="242125" y="2012325"/>
              <a:ext cx="993600" cy="876600"/>
            </a:xfrm>
            <a:prstGeom prst="ellipse">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9"/>
            <p:cNvSpPr/>
            <p:nvPr/>
          </p:nvSpPr>
          <p:spPr>
            <a:xfrm>
              <a:off x="517675" y="1586475"/>
              <a:ext cx="442500" cy="501000"/>
            </a:xfrm>
            <a:prstGeom prst="ellipse">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19"/>
          <p:cNvGrpSpPr/>
          <p:nvPr/>
        </p:nvGrpSpPr>
        <p:grpSpPr>
          <a:xfrm>
            <a:off x="4072350" y="2039800"/>
            <a:ext cx="993600" cy="1302450"/>
            <a:chOff x="242125" y="1586475"/>
            <a:chExt cx="993600" cy="1302450"/>
          </a:xfrm>
        </p:grpSpPr>
        <p:sp>
          <p:nvSpPr>
            <p:cNvPr id="328" name="Google Shape;328;p19"/>
            <p:cNvSpPr/>
            <p:nvPr/>
          </p:nvSpPr>
          <p:spPr>
            <a:xfrm>
              <a:off x="242125" y="2012325"/>
              <a:ext cx="993600" cy="876600"/>
            </a:xfrm>
            <a:prstGeom prst="ellipse">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9"/>
            <p:cNvSpPr/>
            <p:nvPr/>
          </p:nvSpPr>
          <p:spPr>
            <a:xfrm>
              <a:off x="517675" y="1586475"/>
              <a:ext cx="442500" cy="501000"/>
            </a:xfrm>
            <a:prstGeom prst="ellipse">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19"/>
          <p:cNvGrpSpPr/>
          <p:nvPr/>
        </p:nvGrpSpPr>
        <p:grpSpPr>
          <a:xfrm>
            <a:off x="4520688" y="2039800"/>
            <a:ext cx="993600" cy="1302450"/>
            <a:chOff x="242125" y="1586475"/>
            <a:chExt cx="993600" cy="1302450"/>
          </a:xfrm>
        </p:grpSpPr>
        <p:sp>
          <p:nvSpPr>
            <p:cNvPr id="331" name="Google Shape;331;p19"/>
            <p:cNvSpPr/>
            <p:nvPr/>
          </p:nvSpPr>
          <p:spPr>
            <a:xfrm>
              <a:off x="242125" y="2012325"/>
              <a:ext cx="993600" cy="8766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9"/>
            <p:cNvSpPr/>
            <p:nvPr/>
          </p:nvSpPr>
          <p:spPr>
            <a:xfrm>
              <a:off x="517675" y="1586475"/>
              <a:ext cx="442500" cy="5010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19"/>
          <p:cNvGrpSpPr/>
          <p:nvPr/>
        </p:nvGrpSpPr>
        <p:grpSpPr>
          <a:xfrm>
            <a:off x="7055650" y="1430200"/>
            <a:ext cx="993600" cy="1302450"/>
            <a:chOff x="242125" y="1586475"/>
            <a:chExt cx="993600" cy="1302450"/>
          </a:xfrm>
        </p:grpSpPr>
        <p:sp>
          <p:nvSpPr>
            <p:cNvPr id="334" name="Google Shape;334;p19"/>
            <p:cNvSpPr/>
            <p:nvPr/>
          </p:nvSpPr>
          <p:spPr>
            <a:xfrm>
              <a:off x="242125" y="2012325"/>
              <a:ext cx="993600" cy="876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a:off x="517675" y="1586475"/>
              <a:ext cx="442500" cy="501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19"/>
          <p:cNvGrpSpPr/>
          <p:nvPr/>
        </p:nvGrpSpPr>
        <p:grpSpPr>
          <a:xfrm>
            <a:off x="7208050" y="1582600"/>
            <a:ext cx="993600" cy="1302450"/>
            <a:chOff x="242125" y="1586475"/>
            <a:chExt cx="993600" cy="1302450"/>
          </a:xfrm>
        </p:grpSpPr>
        <p:sp>
          <p:nvSpPr>
            <p:cNvPr id="337" name="Google Shape;337;p19"/>
            <p:cNvSpPr/>
            <p:nvPr/>
          </p:nvSpPr>
          <p:spPr>
            <a:xfrm>
              <a:off x="242125" y="2012325"/>
              <a:ext cx="993600" cy="876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9"/>
            <p:cNvSpPr/>
            <p:nvPr/>
          </p:nvSpPr>
          <p:spPr>
            <a:xfrm>
              <a:off x="517675" y="1586475"/>
              <a:ext cx="442500" cy="501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19"/>
          <p:cNvGrpSpPr/>
          <p:nvPr/>
        </p:nvGrpSpPr>
        <p:grpSpPr>
          <a:xfrm>
            <a:off x="7360450" y="1735000"/>
            <a:ext cx="993600" cy="1302450"/>
            <a:chOff x="242125" y="1586475"/>
            <a:chExt cx="993600" cy="1302450"/>
          </a:xfrm>
        </p:grpSpPr>
        <p:sp>
          <p:nvSpPr>
            <p:cNvPr id="340" name="Google Shape;340;p19"/>
            <p:cNvSpPr/>
            <p:nvPr/>
          </p:nvSpPr>
          <p:spPr>
            <a:xfrm>
              <a:off x="242125" y="2012325"/>
              <a:ext cx="993600" cy="876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9"/>
            <p:cNvSpPr/>
            <p:nvPr/>
          </p:nvSpPr>
          <p:spPr>
            <a:xfrm>
              <a:off x="517675" y="1586475"/>
              <a:ext cx="442500" cy="501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19"/>
          <p:cNvGrpSpPr/>
          <p:nvPr/>
        </p:nvGrpSpPr>
        <p:grpSpPr>
          <a:xfrm>
            <a:off x="7512850" y="1887400"/>
            <a:ext cx="993600" cy="1302450"/>
            <a:chOff x="242125" y="1586475"/>
            <a:chExt cx="993600" cy="1302450"/>
          </a:xfrm>
        </p:grpSpPr>
        <p:sp>
          <p:nvSpPr>
            <p:cNvPr id="343" name="Google Shape;343;p19"/>
            <p:cNvSpPr/>
            <p:nvPr/>
          </p:nvSpPr>
          <p:spPr>
            <a:xfrm>
              <a:off x="242125" y="2012325"/>
              <a:ext cx="993600" cy="876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9"/>
            <p:cNvSpPr/>
            <p:nvPr/>
          </p:nvSpPr>
          <p:spPr>
            <a:xfrm>
              <a:off x="517675" y="1586475"/>
              <a:ext cx="442500" cy="501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19"/>
          <p:cNvGrpSpPr/>
          <p:nvPr/>
        </p:nvGrpSpPr>
        <p:grpSpPr>
          <a:xfrm>
            <a:off x="7665250" y="2039800"/>
            <a:ext cx="993600" cy="1302450"/>
            <a:chOff x="242125" y="1586475"/>
            <a:chExt cx="993600" cy="1302450"/>
          </a:xfrm>
        </p:grpSpPr>
        <p:sp>
          <p:nvSpPr>
            <p:cNvPr id="346" name="Google Shape;346;p19"/>
            <p:cNvSpPr/>
            <p:nvPr/>
          </p:nvSpPr>
          <p:spPr>
            <a:xfrm>
              <a:off x="242125" y="2012325"/>
              <a:ext cx="993600" cy="876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9"/>
            <p:cNvSpPr/>
            <p:nvPr/>
          </p:nvSpPr>
          <p:spPr>
            <a:xfrm>
              <a:off x="517675" y="1586475"/>
              <a:ext cx="442500" cy="501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19"/>
          <p:cNvSpPr txBox="1"/>
          <p:nvPr/>
        </p:nvSpPr>
        <p:spPr>
          <a:xfrm>
            <a:off x="5576100" y="90375"/>
            <a:ext cx="2411400" cy="4554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en-US" sz="3000">
                <a:solidFill>
                  <a:srgbClr val="741B47"/>
                </a:solidFill>
                <a:latin typeface="Raleway SemiBold"/>
                <a:ea typeface="Raleway SemiBold"/>
                <a:cs typeface="Raleway SemiBold"/>
                <a:sym typeface="Raleway SemiBold"/>
              </a:rPr>
              <a:t>Ownership</a:t>
            </a:r>
            <a:endParaRPr sz="3000">
              <a:solidFill>
                <a:srgbClr val="741B47"/>
              </a:solidFill>
              <a:latin typeface="Raleway SemiBold"/>
              <a:ea typeface="Raleway SemiBold"/>
              <a:cs typeface="Raleway SemiBold"/>
              <a:sym typeface="Raleway SemiBold"/>
            </a:endParaRPr>
          </a:p>
        </p:txBody>
      </p:sp>
      <p:pic>
        <p:nvPicPr>
          <p:cNvPr id="349" name="Google Shape;349;p19"/>
          <p:cNvPicPr preferRelativeResize="0"/>
          <p:nvPr/>
        </p:nvPicPr>
        <p:blipFill rotWithShape="1">
          <a:blip r:embed="rId3">
            <a:alphaModFix/>
          </a:blip>
          <a:srcRect t="9087" b="7621"/>
          <a:stretch/>
        </p:blipFill>
        <p:spPr>
          <a:xfrm>
            <a:off x="8038375" y="19350"/>
            <a:ext cx="1072625" cy="893425"/>
          </a:xfrm>
          <a:prstGeom prst="rect">
            <a:avLst/>
          </a:prstGeom>
          <a:noFill/>
          <a:ln>
            <a:noFill/>
          </a:ln>
        </p:spPr>
      </p:pic>
      <p:pic>
        <p:nvPicPr>
          <p:cNvPr id="350" name="Google Shape;350;p19"/>
          <p:cNvPicPr preferRelativeResize="0"/>
          <p:nvPr/>
        </p:nvPicPr>
        <p:blipFill>
          <a:blip r:embed="rId4">
            <a:alphaModFix/>
          </a:blip>
          <a:stretch>
            <a:fillRect/>
          </a:stretch>
        </p:blipFill>
        <p:spPr>
          <a:xfrm>
            <a:off x="4391393" y="19350"/>
            <a:ext cx="932100" cy="932125"/>
          </a:xfrm>
          <a:prstGeom prst="rect">
            <a:avLst/>
          </a:prstGeom>
          <a:noFill/>
          <a:ln>
            <a:noFill/>
          </a:ln>
        </p:spPr>
      </p:pic>
      <p:sp>
        <p:nvSpPr>
          <p:cNvPr id="351" name="Google Shape;351;p19"/>
          <p:cNvSpPr txBox="1">
            <a:spLocks noGrp="1"/>
          </p:cNvSpPr>
          <p:nvPr>
            <p:ph type="title"/>
          </p:nvPr>
        </p:nvSpPr>
        <p:spPr>
          <a:xfrm>
            <a:off x="384300" y="1927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File Permission</a:t>
            </a:r>
            <a:endParaRPr sz="3600">
              <a:solidFill>
                <a:srgbClr val="741B47"/>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20"/>
          <p:cNvSpPr txBox="1">
            <a:spLocks noGrp="1"/>
          </p:cNvSpPr>
          <p:nvPr>
            <p:ph type="sldNum" idx="12"/>
          </p:nvPr>
        </p:nvSpPr>
        <p:spPr>
          <a:xfrm>
            <a:off x="8909123" y="4934346"/>
            <a:ext cx="205500" cy="177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US"/>
              <a:t>8</a:t>
            </a:fld>
            <a:endParaRPr/>
          </a:p>
        </p:txBody>
      </p:sp>
      <p:sp>
        <p:nvSpPr>
          <p:cNvPr id="357" name="Google Shape;357;p20"/>
          <p:cNvSpPr/>
          <p:nvPr/>
        </p:nvSpPr>
        <p:spPr>
          <a:xfrm>
            <a:off x="175350" y="3740800"/>
            <a:ext cx="1678200" cy="860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a:t>Read</a:t>
            </a:r>
            <a:endParaRPr sz="1800" b="1"/>
          </a:p>
        </p:txBody>
      </p:sp>
      <p:sp>
        <p:nvSpPr>
          <p:cNvPr id="358" name="Google Shape;358;p20"/>
          <p:cNvSpPr/>
          <p:nvPr/>
        </p:nvSpPr>
        <p:spPr>
          <a:xfrm>
            <a:off x="3450588" y="3740800"/>
            <a:ext cx="1678200" cy="860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a:t>Write</a:t>
            </a:r>
            <a:endParaRPr sz="1800" b="1"/>
          </a:p>
        </p:txBody>
      </p:sp>
      <p:sp>
        <p:nvSpPr>
          <p:cNvPr id="359" name="Google Shape;359;p20"/>
          <p:cNvSpPr/>
          <p:nvPr/>
        </p:nvSpPr>
        <p:spPr>
          <a:xfrm>
            <a:off x="6800950" y="3740800"/>
            <a:ext cx="1678200" cy="860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a:t>Execute</a:t>
            </a:r>
            <a:endParaRPr sz="1800" b="1"/>
          </a:p>
        </p:txBody>
      </p:sp>
      <p:pic>
        <p:nvPicPr>
          <p:cNvPr id="360" name="Google Shape;360;p20"/>
          <p:cNvPicPr preferRelativeResize="0"/>
          <p:nvPr/>
        </p:nvPicPr>
        <p:blipFill>
          <a:blip r:embed="rId3">
            <a:alphaModFix/>
          </a:blip>
          <a:stretch>
            <a:fillRect/>
          </a:stretch>
        </p:blipFill>
        <p:spPr>
          <a:xfrm>
            <a:off x="72138" y="1761875"/>
            <a:ext cx="1955899" cy="1843225"/>
          </a:xfrm>
          <a:prstGeom prst="rect">
            <a:avLst/>
          </a:prstGeom>
          <a:noFill/>
          <a:ln>
            <a:noFill/>
          </a:ln>
        </p:spPr>
      </p:pic>
      <p:pic>
        <p:nvPicPr>
          <p:cNvPr id="361" name="Google Shape;361;p20"/>
          <p:cNvPicPr preferRelativeResize="0"/>
          <p:nvPr/>
        </p:nvPicPr>
        <p:blipFill>
          <a:blip r:embed="rId4">
            <a:alphaModFix/>
          </a:blip>
          <a:stretch>
            <a:fillRect/>
          </a:stretch>
        </p:blipFill>
        <p:spPr>
          <a:xfrm>
            <a:off x="3349313" y="1761875"/>
            <a:ext cx="1955874" cy="1955874"/>
          </a:xfrm>
          <a:prstGeom prst="rect">
            <a:avLst/>
          </a:prstGeom>
          <a:noFill/>
          <a:ln>
            <a:noFill/>
          </a:ln>
        </p:spPr>
      </p:pic>
      <p:pic>
        <p:nvPicPr>
          <p:cNvPr id="362" name="Google Shape;362;p20"/>
          <p:cNvPicPr preferRelativeResize="0"/>
          <p:nvPr/>
        </p:nvPicPr>
        <p:blipFill rotWithShape="1">
          <a:blip r:embed="rId5">
            <a:alphaModFix/>
          </a:blip>
          <a:srcRect l="5480" t="9948" r="15324" b="5017"/>
          <a:stretch/>
        </p:blipFill>
        <p:spPr>
          <a:xfrm>
            <a:off x="6066250" y="1904825"/>
            <a:ext cx="2926524" cy="1761800"/>
          </a:xfrm>
          <a:prstGeom prst="rect">
            <a:avLst/>
          </a:prstGeom>
          <a:noFill/>
          <a:ln>
            <a:noFill/>
          </a:ln>
        </p:spPr>
      </p:pic>
      <p:sp>
        <p:nvSpPr>
          <p:cNvPr id="363" name="Google Shape;363;p20"/>
          <p:cNvSpPr txBox="1"/>
          <p:nvPr/>
        </p:nvSpPr>
        <p:spPr>
          <a:xfrm>
            <a:off x="5576100" y="90375"/>
            <a:ext cx="2411400" cy="4554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en-US" sz="3000">
                <a:solidFill>
                  <a:srgbClr val="741B47"/>
                </a:solidFill>
                <a:latin typeface="Raleway SemiBold"/>
                <a:ea typeface="Raleway SemiBold"/>
                <a:cs typeface="Raleway SemiBold"/>
                <a:sym typeface="Raleway SemiBold"/>
              </a:rPr>
              <a:t>Permissions</a:t>
            </a:r>
            <a:endParaRPr sz="3000">
              <a:solidFill>
                <a:srgbClr val="741B47"/>
              </a:solidFill>
              <a:latin typeface="Raleway SemiBold"/>
              <a:ea typeface="Raleway SemiBold"/>
              <a:cs typeface="Raleway SemiBold"/>
              <a:sym typeface="Raleway SemiBold"/>
            </a:endParaRPr>
          </a:p>
        </p:txBody>
      </p:sp>
      <p:pic>
        <p:nvPicPr>
          <p:cNvPr id="364" name="Google Shape;364;p20"/>
          <p:cNvPicPr preferRelativeResize="0"/>
          <p:nvPr/>
        </p:nvPicPr>
        <p:blipFill rotWithShape="1">
          <a:blip r:embed="rId6">
            <a:alphaModFix/>
          </a:blip>
          <a:srcRect t="9087" b="7621"/>
          <a:stretch/>
        </p:blipFill>
        <p:spPr>
          <a:xfrm>
            <a:off x="8038375" y="19350"/>
            <a:ext cx="1072625" cy="893425"/>
          </a:xfrm>
          <a:prstGeom prst="rect">
            <a:avLst/>
          </a:prstGeom>
          <a:noFill/>
          <a:ln>
            <a:noFill/>
          </a:ln>
        </p:spPr>
      </p:pic>
      <p:pic>
        <p:nvPicPr>
          <p:cNvPr id="365" name="Google Shape;365;p20"/>
          <p:cNvPicPr preferRelativeResize="0"/>
          <p:nvPr/>
        </p:nvPicPr>
        <p:blipFill>
          <a:blip r:embed="rId7">
            <a:alphaModFix/>
          </a:blip>
          <a:stretch>
            <a:fillRect/>
          </a:stretch>
        </p:blipFill>
        <p:spPr>
          <a:xfrm>
            <a:off x="4391393" y="19350"/>
            <a:ext cx="932100" cy="932125"/>
          </a:xfrm>
          <a:prstGeom prst="rect">
            <a:avLst/>
          </a:prstGeom>
          <a:noFill/>
          <a:ln>
            <a:noFill/>
          </a:ln>
        </p:spPr>
      </p:pic>
      <p:sp>
        <p:nvSpPr>
          <p:cNvPr id="366" name="Google Shape;366;p20"/>
          <p:cNvSpPr txBox="1">
            <a:spLocks noGrp="1"/>
          </p:cNvSpPr>
          <p:nvPr>
            <p:ph type="title"/>
          </p:nvPr>
        </p:nvSpPr>
        <p:spPr>
          <a:xfrm>
            <a:off x="384300" y="1927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File Permission</a:t>
            </a:r>
            <a:endParaRPr sz="3600">
              <a:solidFill>
                <a:srgbClr val="741B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9</a:t>
            </a:fld>
            <a:endParaRPr/>
          </a:p>
        </p:txBody>
      </p:sp>
      <p:sp>
        <p:nvSpPr>
          <p:cNvPr id="372" name="Google Shape;372;p21"/>
          <p:cNvSpPr txBox="1">
            <a:spLocks noGrp="1"/>
          </p:cNvSpPr>
          <p:nvPr>
            <p:ph type="title"/>
          </p:nvPr>
        </p:nvSpPr>
        <p:spPr>
          <a:xfrm>
            <a:off x="494975"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File Permission</a:t>
            </a:r>
            <a:endParaRPr>
              <a:solidFill>
                <a:srgbClr val="741B47"/>
              </a:solidFill>
            </a:endParaRPr>
          </a:p>
        </p:txBody>
      </p:sp>
      <p:grpSp>
        <p:nvGrpSpPr>
          <p:cNvPr id="373" name="Google Shape;373;p21"/>
          <p:cNvGrpSpPr/>
          <p:nvPr/>
        </p:nvGrpSpPr>
        <p:grpSpPr>
          <a:xfrm>
            <a:off x="250428" y="1181307"/>
            <a:ext cx="4342836" cy="1880702"/>
            <a:chOff x="1" y="612"/>
            <a:chExt cx="4342836" cy="1880702"/>
          </a:xfrm>
        </p:grpSpPr>
        <p:sp>
          <p:nvSpPr>
            <p:cNvPr id="374" name="Google Shape;374;p21"/>
            <p:cNvSpPr/>
            <p:nvPr/>
          </p:nvSpPr>
          <p:spPr>
            <a:xfrm rot="5400000">
              <a:off x="-115985" y="116712"/>
              <a:ext cx="773700" cy="541500"/>
            </a:xfrm>
            <a:prstGeom prst="chevron">
              <a:avLst>
                <a:gd name="adj" fmla="val 50000"/>
              </a:avLst>
            </a:prstGeom>
            <a:solidFill>
              <a:srgbClr val="741B47"/>
            </a:solidFill>
            <a:ln w="25400" cap="flat" cmpd="sng">
              <a:solidFill>
                <a:srgbClr val="C27B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1"/>
            <p:cNvSpPr txBox="1"/>
            <p:nvPr/>
          </p:nvSpPr>
          <p:spPr>
            <a:xfrm>
              <a:off x="1" y="271420"/>
              <a:ext cx="541500" cy="232200"/>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User</a:t>
              </a:r>
              <a:endParaRPr sz="1400" b="0" i="0" u="none" strike="noStrike" cap="none">
                <a:solidFill>
                  <a:schemeClr val="lt1"/>
                </a:solidFill>
                <a:latin typeface="Arial"/>
                <a:ea typeface="Arial"/>
                <a:cs typeface="Arial"/>
                <a:sym typeface="Arial"/>
              </a:endParaRPr>
            </a:p>
          </p:txBody>
        </p:sp>
        <p:sp>
          <p:nvSpPr>
            <p:cNvPr id="376" name="Google Shape;376;p21"/>
            <p:cNvSpPr/>
            <p:nvPr/>
          </p:nvSpPr>
          <p:spPr>
            <a:xfrm rot="5400000">
              <a:off x="2190787" y="-1611908"/>
              <a:ext cx="502800" cy="3801300"/>
            </a:xfrm>
            <a:prstGeom prst="round2SameRect">
              <a:avLst>
                <a:gd name="adj1" fmla="val 16667"/>
                <a:gd name="adj2" fmla="val 0"/>
              </a:avLst>
            </a:prstGeom>
            <a:solidFill>
              <a:schemeClr val="lt1">
                <a:alpha val="89800"/>
              </a:schemeClr>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txBox="1"/>
            <p:nvPr/>
          </p:nvSpPr>
          <p:spPr>
            <a:xfrm>
              <a:off x="541616" y="61892"/>
              <a:ext cx="3776700" cy="453900"/>
            </a:xfrm>
            <a:prstGeom prst="rect">
              <a:avLst/>
            </a:prstGeom>
            <a:noFill/>
            <a:ln>
              <a:noFill/>
            </a:ln>
          </p:spPr>
          <p:txBody>
            <a:bodyPr spcFirstLastPara="1" wrap="square" lIns="99550" tIns="8875" rIns="8875" bIns="8875" anchor="ctr" anchorCtr="0">
              <a:noAutofit/>
            </a:bodyPr>
            <a:lstStyle/>
            <a:p>
              <a:pPr marL="114300" marR="0" lvl="1" indent="-114300" algn="l" rtl="0">
                <a:lnSpc>
                  <a:spcPct val="9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A user is the owner of the file.</a:t>
              </a:r>
              <a:endParaRPr sz="1400" b="0" i="0" u="none" strike="noStrike" cap="none">
                <a:solidFill>
                  <a:srgbClr val="000000"/>
                </a:solidFill>
                <a:latin typeface="Arial"/>
                <a:ea typeface="Arial"/>
                <a:cs typeface="Arial"/>
                <a:sym typeface="Arial"/>
              </a:endParaRPr>
            </a:p>
          </p:txBody>
        </p:sp>
        <p:sp>
          <p:nvSpPr>
            <p:cNvPr id="378" name="Google Shape;378;p21"/>
            <p:cNvSpPr/>
            <p:nvPr/>
          </p:nvSpPr>
          <p:spPr>
            <a:xfrm rot="5400000">
              <a:off x="-115985" y="670213"/>
              <a:ext cx="773700" cy="541500"/>
            </a:xfrm>
            <a:prstGeom prst="chevron">
              <a:avLst>
                <a:gd name="adj" fmla="val 50000"/>
              </a:avLst>
            </a:prstGeom>
            <a:solidFill>
              <a:srgbClr val="741B47"/>
            </a:solidFill>
            <a:ln w="25400" cap="flat" cmpd="sng">
              <a:solidFill>
                <a:srgbClr val="C27B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1"/>
            <p:cNvSpPr txBox="1"/>
            <p:nvPr/>
          </p:nvSpPr>
          <p:spPr>
            <a:xfrm>
              <a:off x="1" y="824921"/>
              <a:ext cx="541500" cy="232200"/>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Group</a:t>
              </a:r>
              <a:endParaRPr sz="1400" b="0" i="0" u="none" strike="noStrike" cap="none">
                <a:solidFill>
                  <a:schemeClr val="lt1"/>
                </a:solidFill>
                <a:latin typeface="Arial"/>
                <a:ea typeface="Arial"/>
                <a:cs typeface="Arial"/>
                <a:sym typeface="Arial"/>
              </a:endParaRPr>
            </a:p>
          </p:txBody>
        </p:sp>
        <p:sp>
          <p:nvSpPr>
            <p:cNvPr id="380" name="Google Shape;380;p21"/>
            <p:cNvSpPr/>
            <p:nvPr/>
          </p:nvSpPr>
          <p:spPr>
            <a:xfrm rot="5400000">
              <a:off x="2190787" y="-1095136"/>
              <a:ext cx="502800" cy="3801300"/>
            </a:xfrm>
            <a:prstGeom prst="round2SameRect">
              <a:avLst>
                <a:gd name="adj1" fmla="val 16667"/>
                <a:gd name="adj2" fmla="val 0"/>
              </a:avLst>
            </a:prstGeom>
            <a:solidFill>
              <a:schemeClr val="lt1">
                <a:alpha val="89800"/>
              </a:schemeClr>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1"/>
            <p:cNvSpPr txBox="1"/>
            <p:nvPr/>
          </p:nvSpPr>
          <p:spPr>
            <a:xfrm>
              <a:off x="541616" y="578664"/>
              <a:ext cx="3776700" cy="453900"/>
            </a:xfrm>
            <a:prstGeom prst="rect">
              <a:avLst/>
            </a:prstGeom>
            <a:noFill/>
            <a:ln>
              <a:noFill/>
            </a:ln>
          </p:spPr>
          <p:txBody>
            <a:bodyPr spcFirstLastPara="1" wrap="square" lIns="99550" tIns="8875" rIns="8875" bIns="8875" anchor="ctr" anchorCtr="0">
              <a:noAutofit/>
            </a:bodyPr>
            <a:lstStyle/>
            <a:p>
              <a:pPr marL="114300" marR="0" lvl="1" indent="-114300" algn="l" rtl="0">
                <a:lnSpc>
                  <a:spcPct val="9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A user- group can contain multiple users.</a:t>
              </a:r>
              <a:endParaRPr sz="1400" b="0" i="0" u="none" strike="noStrike" cap="none">
                <a:solidFill>
                  <a:srgbClr val="000000"/>
                </a:solidFill>
                <a:latin typeface="Arial"/>
                <a:ea typeface="Arial"/>
                <a:cs typeface="Arial"/>
                <a:sym typeface="Arial"/>
              </a:endParaRPr>
            </a:p>
          </p:txBody>
        </p:sp>
        <p:sp>
          <p:nvSpPr>
            <p:cNvPr id="382" name="Google Shape;382;p21"/>
            <p:cNvSpPr/>
            <p:nvPr/>
          </p:nvSpPr>
          <p:spPr>
            <a:xfrm rot="5400000">
              <a:off x="-115985" y="1223713"/>
              <a:ext cx="773700" cy="541500"/>
            </a:xfrm>
            <a:prstGeom prst="chevron">
              <a:avLst>
                <a:gd name="adj" fmla="val 50000"/>
              </a:avLst>
            </a:prstGeom>
            <a:solidFill>
              <a:srgbClr val="741B47"/>
            </a:solidFill>
            <a:ln w="25400" cap="flat" cmpd="sng">
              <a:solidFill>
                <a:srgbClr val="C27B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1"/>
            <p:cNvSpPr txBox="1"/>
            <p:nvPr/>
          </p:nvSpPr>
          <p:spPr>
            <a:xfrm>
              <a:off x="1" y="1378422"/>
              <a:ext cx="541500" cy="232200"/>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Other</a:t>
              </a:r>
              <a:endParaRPr sz="1400" b="0" i="0" u="none" strike="noStrike" cap="none">
                <a:solidFill>
                  <a:schemeClr val="lt1"/>
                </a:solidFill>
                <a:latin typeface="Arial"/>
                <a:ea typeface="Arial"/>
                <a:cs typeface="Arial"/>
                <a:sym typeface="Arial"/>
              </a:endParaRPr>
            </a:p>
          </p:txBody>
        </p:sp>
        <p:sp>
          <p:nvSpPr>
            <p:cNvPr id="384" name="Google Shape;384;p21"/>
            <p:cNvSpPr/>
            <p:nvPr/>
          </p:nvSpPr>
          <p:spPr>
            <a:xfrm rot="5400000">
              <a:off x="2190787" y="-541635"/>
              <a:ext cx="502800" cy="3801300"/>
            </a:xfrm>
            <a:prstGeom prst="round2SameRect">
              <a:avLst>
                <a:gd name="adj1" fmla="val 16667"/>
                <a:gd name="adj2" fmla="val 0"/>
              </a:avLst>
            </a:prstGeom>
            <a:solidFill>
              <a:schemeClr val="lt1">
                <a:alpha val="89800"/>
              </a:schemeClr>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1"/>
            <p:cNvSpPr txBox="1"/>
            <p:nvPr/>
          </p:nvSpPr>
          <p:spPr>
            <a:xfrm>
              <a:off x="541616" y="1132165"/>
              <a:ext cx="3776700" cy="453900"/>
            </a:xfrm>
            <a:prstGeom prst="rect">
              <a:avLst/>
            </a:prstGeom>
            <a:noFill/>
            <a:ln>
              <a:noFill/>
            </a:ln>
          </p:spPr>
          <p:txBody>
            <a:bodyPr spcFirstLastPara="1" wrap="square" lIns="99550" tIns="8875" rIns="8875" bIns="8875" anchor="ctr" anchorCtr="0">
              <a:noAutofit/>
            </a:bodyPr>
            <a:lstStyle/>
            <a:p>
              <a:pPr marL="114300" marR="0" lvl="1" indent="-114300" algn="l" rtl="0">
                <a:lnSpc>
                  <a:spcPct val="9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Any other user who has access to a file.</a:t>
              </a:r>
              <a:endParaRPr sz="1400" b="0" i="0" u="none" strike="noStrike" cap="none">
                <a:solidFill>
                  <a:srgbClr val="000000"/>
                </a:solidFill>
                <a:latin typeface="Arial"/>
                <a:ea typeface="Arial"/>
                <a:cs typeface="Arial"/>
                <a:sym typeface="Arial"/>
              </a:endParaRPr>
            </a:p>
          </p:txBody>
        </p:sp>
      </p:grpSp>
      <p:grpSp>
        <p:nvGrpSpPr>
          <p:cNvPr id="386" name="Google Shape;386;p21"/>
          <p:cNvGrpSpPr/>
          <p:nvPr/>
        </p:nvGrpSpPr>
        <p:grpSpPr>
          <a:xfrm>
            <a:off x="4657950" y="1181306"/>
            <a:ext cx="4342836" cy="1880702"/>
            <a:chOff x="1" y="612"/>
            <a:chExt cx="4342836" cy="1880702"/>
          </a:xfrm>
        </p:grpSpPr>
        <p:sp>
          <p:nvSpPr>
            <p:cNvPr id="387" name="Google Shape;387;p21"/>
            <p:cNvSpPr/>
            <p:nvPr/>
          </p:nvSpPr>
          <p:spPr>
            <a:xfrm rot="5400000">
              <a:off x="-115985" y="116712"/>
              <a:ext cx="773700" cy="541500"/>
            </a:xfrm>
            <a:prstGeom prst="chevron">
              <a:avLst>
                <a:gd name="adj" fmla="val 50000"/>
              </a:avLst>
            </a:prstGeom>
            <a:solidFill>
              <a:srgbClr val="741B47"/>
            </a:solidFill>
            <a:ln w="25400" cap="flat" cmpd="sng">
              <a:solidFill>
                <a:srgbClr val="C27B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1"/>
            <p:cNvSpPr txBox="1"/>
            <p:nvPr/>
          </p:nvSpPr>
          <p:spPr>
            <a:xfrm>
              <a:off x="1" y="271420"/>
              <a:ext cx="541500" cy="232200"/>
            </a:xfrm>
            <a:prstGeom prst="rect">
              <a:avLst/>
            </a:prstGeom>
            <a:noFill/>
            <a:ln>
              <a:noFill/>
            </a:ln>
          </p:spPr>
          <p:txBody>
            <a:bodyPr spcFirstLastPara="1" wrap="square" lIns="7600" tIns="7600" rIns="760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Read</a:t>
              </a:r>
              <a:endParaRPr sz="1200" b="0" i="0" u="none" strike="noStrike" cap="none">
                <a:solidFill>
                  <a:schemeClr val="lt1"/>
                </a:solidFill>
                <a:latin typeface="Arial"/>
                <a:ea typeface="Arial"/>
                <a:cs typeface="Arial"/>
                <a:sym typeface="Arial"/>
              </a:endParaRPr>
            </a:p>
          </p:txBody>
        </p:sp>
        <p:sp>
          <p:nvSpPr>
            <p:cNvPr id="389" name="Google Shape;389;p21"/>
            <p:cNvSpPr/>
            <p:nvPr/>
          </p:nvSpPr>
          <p:spPr>
            <a:xfrm rot="5400000">
              <a:off x="2190787" y="-1611908"/>
              <a:ext cx="502800" cy="3801300"/>
            </a:xfrm>
            <a:prstGeom prst="round2SameRect">
              <a:avLst>
                <a:gd name="adj1" fmla="val 16667"/>
                <a:gd name="adj2" fmla="val 0"/>
              </a:avLst>
            </a:prstGeom>
            <a:solidFill>
              <a:schemeClr val="lt1">
                <a:alpha val="89800"/>
              </a:schemeClr>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1"/>
            <p:cNvSpPr txBox="1"/>
            <p:nvPr/>
          </p:nvSpPr>
          <p:spPr>
            <a:xfrm>
              <a:off x="541616" y="61892"/>
              <a:ext cx="3776700" cy="453900"/>
            </a:xfrm>
            <a:prstGeom prst="rect">
              <a:avLst/>
            </a:prstGeom>
            <a:noFill/>
            <a:ln>
              <a:noFill/>
            </a:ln>
          </p:spPr>
          <p:txBody>
            <a:bodyPr spcFirstLastPara="1" wrap="square" lIns="85325" tIns="7600" rIns="7600" bIns="7600" anchor="ctr" anchorCtr="0">
              <a:noAutofit/>
            </a:bodyPr>
            <a:lstStyle/>
            <a:p>
              <a:pPr marL="114300" marR="0" lvl="1" indent="-114300" algn="l" rtl="0">
                <a:lnSpc>
                  <a:spcPct val="90000"/>
                </a:lnSpc>
                <a:spcBef>
                  <a:spcPts val="0"/>
                </a:spcBef>
                <a:spcAft>
                  <a:spcPts val="0"/>
                </a:spcAft>
                <a:buClr>
                  <a:srgbClr val="000000"/>
                </a:buClr>
                <a:buSzPts val="1200"/>
                <a:buFont typeface="Arial"/>
                <a:buChar char="•"/>
              </a:pPr>
              <a:r>
                <a:rPr lang="en-US" sz="1200" b="0" i="0" u="none" strike="noStrike" cap="none">
                  <a:solidFill>
                    <a:srgbClr val="000000"/>
                  </a:solidFill>
                  <a:latin typeface="Arial"/>
                  <a:ea typeface="Arial"/>
                  <a:cs typeface="Arial"/>
                  <a:sym typeface="Arial"/>
                </a:rPr>
                <a:t>This permission give you the authority to open and read a file.</a:t>
              </a:r>
              <a:endParaRPr sz="1200" b="0" i="0" u="none" strike="noStrike" cap="none">
                <a:solidFill>
                  <a:srgbClr val="000000"/>
                </a:solidFill>
                <a:latin typeface="Arial"/>
                <a:ea typeface="Arial"/>
                <a:cs typeface="Arial"/>
                <a:sym typeface="Arial"/>
              </a:endParaRPr>
            </a:p>
          </p:txBody>
        </p:sp>
        <p:sp>
          <p:nvSpPr>
            <p:cNvPr id="391" name="Google Shape;391;p21"/>
            <p:cNvSpPr/>
            <p:nvPr/>
          </p:nvSpPr>
          <p:spPr>
            <a:xfrm rot="5400000">
              <a:off x="-115985" y="670213"/>
              <a:ext cx="773700" cy="541500"/>
            </a:xfrm>
            <a:prstGeom prst="chevron">
              <a:avLst>
                <a:gd name="adj" fmla="val 50000"/>
              </a:avLst>
            </a:prstGeom>
            <a:solidFill>
              <a:srgbClr val="741B47"/>
            </a:solidFill>
            <a:ln w="25400" cap="flat" cmpd="sng">
              <a:solidFill>
                <a:srgbClr val="C27B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1"/>
            <p:cNvSpPr txBox="1"/>
            <p:nvPr/>
          </p:nvSpPr>
          <p:spPr>
            <a:xfrm>
              <a:off x="1" y="824921"/>
              <a:ext cx="541500" cy="232200"/>
            </a:xfrm>
            <a:prstGeom prst="rect">
              <a:avLst/>
            </a:prstGeom>
            <a:noFill/>
            <a:ln>
              <a:noFill/>
            </a:ln>
          </p:spPr>
          <p:txBody>
            <a:bodyPr spcFirstLastPara="1" wrap="square" lIns="7600" tIns="7600" rIns="760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Write</a:t>
              </a:r>
              <a:endParaRPr sz="1200" b="0" i="0" u="none" strike="noStrike" cap="none">
                <a:solidFill>
                  <a:schemeClr val="lt1"/>
                </a:solidFill>
                <a:latin typeface="Arial"/>
                <a:ea typeface="Arial"/>
                <a:cs typeface="Arial"/>
                <a:sym typeface="Arial"/>
              </a:endParaRPr>
            </a:p>
          </p:txBody>
        </p:sp>
        <p:sp>
          <p:nvSpPr>
            <p:cNvPr id="393" name="Google Shape;393;p21"/>
            <p:cNvSpPr/>
            <p:nvPr/>
          </p:nvSpPr>
          <p:spPr>
            <a:xfrm rot="5400000">
              <a:off x="2190787" y="-1095136"/>
              <a:ext cx="502800" cy="3801300"/>
            </a:xfrm>
            <a:prstGeom prst="round2SameRect">
              <a:avLst>
                <a:gd name="adj1" fmla="val 16667"/>
                <a:gd name="adj2" fmla="val 0"/>
              </a:avLst>
            </a:prstGeom>
            <a:solidFill>
              <a:schemeClr val="lt1">
                <a:alpha val="89800"/>
              </a:schemeClr>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1"/>
            <p:cNvSpPr txBox="1"/>
            <p:nvPr/>
          </p:nvSpPr>
          <p:spPr>
            <a:xfrm>
              <a:off x="541616" y="578664"/>
              <a:ext cx="3776700" cy="453900"/>
            </a:xfrm>
            <a:prstGeom prst="rect">
              <a:avLst/>
            </a:prstGeom>
            <a:noFill/>
            <a:ln>
              <a:noFill/>
            </a:ln>
          </p:spPr>
          <p:txBody>
            <a:bodyPr spcFirstLastPara="1" wrap="square" lIns="85325" tIns="7600" rIns="7600" bIns="7600" anchor="ctr" anchorCtr="0">
              <a:noAutofit/>
            </a:bodyPr>
            <a:lstStyle/>
            <a:p>
              <a:pPr marL="114300" marR="0" lvl="1" indent="-114300" algn="l" rtl="0">
                <a:lnSpc>
                  <a:spcPct val="90000"/>
                </a:lnSpc>
                <a:spcBef>
                  <a:spcPts val="0"/>
                </a:spcBef>
                <a:spcAft>
                  <a:spcPts val="0"/>
                </a:spcAft>
                <a:buClr>
                  <a:srgbClr val="000000"/>
                </a:buClr>
                <a:buSzPts val="1200"/>
                <a:buFont typeface="Arial"/>
                <a:buChar char="•"/>
              </a:pPr>
              <a:r>
                <a:rPr lang="en-US" sz="1200" b="0" i="0" u="none" strike="noStrike" cap="none">
                  <a:solidFill>
                    <a:srgbClr val="000000"/>
                  </a:solidFill>
                  <a:latin typeface="Arial"/>
                  <a:ea typeface="Arial"/>
                  <a:cs typeface="Arial"/>
                  <a:sym typeface="Arial"/>
                </a:rPr>
                <a:t>The write permission gives you the authority to modify the contents of a file.</a:t>
              </a:r>
              <a:endParaRPr sz="1200" b="0" i="0" u="none" strike="noStrike" cap="none">
                <a:solidFill>
                  <a:srgbClr val="000000"/>
                </a:solidFill>
                <a:latin typeface="Arial"/>
                <a:ea typeface="Arial"/>
                <a:cs typeface="Arial"/>
                <a:sym typeface="Arial"/>
              </a:endParaRPr>
            </a:p>
          </p:txBody>
        </p:sp>
        <p:sp>
          <p:nvSpPr>
            <p:cNvPr id="395" name="Google Shape;395;p21"/>
            <p:cNvSpPr/>
            <p:nvPr/>
          </p:nvSpPr>
          <p:spPr>
            <a:xfrm rot="5400000">
              <a:off x="-115985" y="1223713"/>
              <a:ext cx="773700" cy="541500"/>
            </a:xfrm>
            <a:prstGeom prst="chevron">
              <a:avLst>
                <a:gd name="adj" fmla="val 50000"/>
              </a:avLst>
            </a:prstGeom>
            <a:solidFill>
              <a:srgbClr val="741B47"/>
            </a:solidFill>
            <a:ln w="25400" cap="flat" cmpd="sng">
              <a:solidFill>
                <a:srgbClr val="C27B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1"/>
            <p:cNvSpPr txBox="1"/>
            <p:nvPr/>
          </p:nvSpPr>
          <p:spPr>
            <a:xfrm>
              <a:off x="1" y="1378422"/>
              <a:ext cx="541500" cy="232200"/>
            </a:xfrm>
            <a:prstGeom prst="rect">
              <a:avLst/>
            </a:prstGeom>
            <a:no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Execute</a:t>
              </a:r>
              <a:endParaRPr sz="1100" b="0" i="0" u="none" strike="noStrike" cap="none">
                <a:solidFill>
                  <a:schemeClr val="lt1"/>
                </a:solidFill>
                <a:latin typeface="Arial"/>
                <a:ea typeface="Arial"/>
                <a:cs typeface="Arial"/>
                <a:sym typeface="Arial"/>
              </a:endParaRPr>
            </a:p>
          </p:txBody>
        </p:sp>
        <p:sp>
          <p:nvSpPr>
            <p:cNvPr id="397" name="Google Shape;397;p21"/>
            <p:cNvSpPr/>
            <p:nvPr/>
          </p:nvSpPr>
          <p:spPr>
            <a:xfrm rot="5400000">
              <a:off x="2190787" y="-541635"/>
              <a:ext cx="502800" cy="3801300"/>
            </a:xfrm>
            <a:prstGeom prst="round2SameRect">
              <a:avLst>
                <a:gd name="adj1" fmla="val 16667"/>
                <a:gd name="adj2" fmla="val 0"/>
              </a:avLst>
            </a:prstGeom>
            <a:solidFill>
              <a:schemeClr val="lt1">
                <a:alpha val="89800"/>
              </a:schemeClr>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txBox="1"/>
            <p:nvPr/>
          </p:nvSpPr>
          <p:spPr>
            <a:xfrm>
              <a:off x="541616" y="1132165"/>
              <a:ext cx="3776700" cy="453900"/>
            </a:xfrm>
            <a:prstGeom prst="rect">
              <a:avLst/>
            </a:prstGeom>
            <a:noFill/>
            <a:ln>
              <a:noFill/>
            </a:ln>
          </p:spPr>
          <p:txBody>
            <a:bodyPr spcFirstLastPara="1" wrap="square" lIns="85325" tIns="7600" rIns="7600" bIns="7600" anchor="ctr" anchorCtr="0">
              <a:noAutofit/>
            </a:bodyPr>
            <a:lstStyle/>
            <a:p>
              <a:pPr marL="114300" marR="0" lvl="1" indent="-114300" algn="l" rtl="0">
                <a:lnSpc>
                  <a:spcPct val="90000"/>
                </a:lnSpc>
                <a:spcBef>
                  <a:spcPts val="0"/>
                </a:spcBef>
                <a:spcAft>
                  <a:spcPts val="0"/>
                </a:spcAft>
                <a:buClr>
                  <a:srgbClr val="000000"/>
                </a:buClr>
                <a:buSzPts val="1200"/>
                <a:buFont typeface="Arial"/>
                <a:buChar char="•"/>
              </a:pPr>
              <a:r>
                <a:rPr lang="en-US" sz="1200" b="0" i="0" u="none" strike="noStrike" cap="none">
                  <a:solidFill>
                    <a:srgbClr val="000000"/>
                  </a:solidFill>
                  <a:latin typeface="Arial"/>
                  <a:ea typeface="Arial"/>
                  <a:cs typeface="Arial"/>
                  <a:sym typeface="Arial"/>
                </a:rPr>
                <a:t>you cannot run a program unless the execute permission is set.</a:t>
              </a:r>
              <a:endParaRPr sz="1200" b="0" i="0" u="none" strike="noStrike" cap="none">
                <a:solidFill>
                  <a:srgbClr val="000000"/>
                </a:solidFill>
                <a:latin typeface="Arial"/>
                <a:ea typeface="Arial"/>
                <a:cs typeface="Arial"/>
                <a:sym typeface="Arial"/>
              </a:endParaRPr>
            </a:p>
          </p:txBody>
        </p:sp>
      </p:grpSp>
      <p:sp>
        <p:nvSpPr>
          <p:cNvPr id="399" name="Google Shape;399;p21"/>
          <p:cNvSpPr txBox="1"/>
          <p:nvPr/>
        </p:nvSpPr>
        <p:spPr>
          <a:xfrm>
            <a:off x="882502" y="800100"/>
            <a:ext cx="2594400" cy="3387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1600" b="1" i="0" u="none" strike="noStrike" cap="none">
                <a:solidFill>
                  <a:srgbClr val="000000"/>
                </a:solidFill>
                <a:latin typeface="Arial"/>
                <a:ea typeface="Arial"/>
                <a:cs typeface="Arial"/>
                <a:sym typeface="Arial"/>
              </a:rPr>
              <a:t>Ownership</a:t>
            </a:r>
            <a:endParaRPr sz="1600" b="1" i="0" u="none" strike="noStrike" cap="none">
              <a:solidFill>
                <a:srgbClr val="000000"/>
              </a:solidFill>
              <a:latin typeface="Arial"/>
              <a:ea typeface="Arial"/>
              <a:cs typeface="Arial"/>
              <a:sym typeface="Arial"/>
            </a:endParaRPr>
          </a:p>
        </p:txBody>
      </p:sp>
      <p:sp>
        <p:nvSpPr>
          <p:cNvPr id="400" name="Google Shape;400;p21"/>
          <p:cNvSpPr txBox="1"/>
          <p:nvPr/>
        </p:nvSpPr>
        <p:spPr>
          <a:xfrm>
            <a:off x="5362353" y="800100"/>
            <a:ext cx="2594400" cy="3387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1600" b="1" i="0" u="none" strike="noStrike" cap="none">
                <a:solidFill>
                  <a:srgbClr val="000000"/>
                </a:solidFill>
                <a:latin typeface="Arial"/>
                <a:ea typeface="Arial"/>
                <a:cs typeface="Arial"/>
                <a:sym typeface="Arial"/>
              </a:rPr>
              <a:t>Permission</a:t>
            </a:r>
            <a:endParaRPr sz="1600" b="1" i="0" u="none" strike="noStrike" cap="none">
              <a:solidFill>
                <a:srgbClr val="000000"/>
              </a:solidFill>
              <a:latin typeface="Arial"/>
              <a:ea typeface="Arial"/>
              <a:cs typeface="Arial"/>
              <a:sym typeface="Arial"/>
            </a:endParaRPr>
          </a:p>
        </p:txBody>
      </p:sp>
      <p:pic>
        <p:nvPicPr>
          <p:cNvPr id="401" name="Google Shape;401;p21" descr="Basic Command"/>
          <p:cNvPicPr preferRelativeResize="0"/>
          <p:nvPr/>
        </p:nvPicPr>
        <p:blipFill rotWithShape="1">
          <a:blip r:embed="rId3">
            <a:alphaModFix/>
          </a:blip>
          <a:srcRect/>
          <a:stretch/>
        </p:blipFill>
        <p:spPr>
          <a:xfrm>
            <a:off x="2965200" y="3008300"/>
            <a:ext cx="3051175" cy="2058550"/>
          </a:xfrm>
          <a:prstGeom prst="rect">
            <a:avLst/>
          </a:prstGeom>
          <a:noFill/>
          <a:ln>
            <a:noFill/>
          </a:ln>
        </p:spPr>
      </p:pic>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1007</Words>
  <Application>Microsoft Office PowerPoint</Application>
  <PresentationFormat>Ekran Gösterisi (16:9)</PresentationFormat>
  <Paragraphs>183</Paragraphs>
  <Slides>32</Slides>
  <Notes>32</Notes>
  <HiddenSlides>0</HiddenSlides>
  <MMClips>0</MMClips>
  <ScaleCrop>false</ScaleCrop>
  <HeadingPairs>
    <vt:vector size="6" baseType="variant">
      <vt:variant>
        <vt:lpstr>Kullanılan Yazı Tipleri</vt:lpstr>
      </vt:variant>
      <vt:variant>
        <vt:i4>12</vt:i4>
      </vt:variant>
      <vt:variant>
        <vt:lpstr>Tema</vt:lpstr>
      </vt:variant>
      <vt:variant>
        <vt:i4>2</vt:i4>
      </vt:variant>
      <vt:variant>
        <vt:lpstr>Slayt Başlıkları</vt:lpstr>
      </vt:variant>
      <vt:variant>
        <vt:i4>32</vt:i4>
      </vt:variant>
    </vt:vector>
  </HeadingPairs>
  <TitlesOfParts>
    <vt:vector size="46" baseType="lpstr">
      <vt:lpstr>Roboto Mono</vt:lpstr>
      <vt:lpstr>Arial</vt:lpstr>
      <vt:lpstr>Courier New</vt:lpstr>
      <vt:lpstr>Barlow</vt:lpstr>
      <vt:lpstr>Raleway Medium</vt:lpstr>
      <vt:lpstr>Comic Sans MS</vt:lpstr>
      <vt:lpstr>Roboto</vt:lpstr>
      <vt:lpstr>Times New Roman</vt:lpstr>
      <vt:lpstr>Calibri</vt:lpstr>
      <vt:lpstr>Raleway SemiBold</vt:lpstr>
      <vt:lpstr>Proxima Nova Semibold</vt:lpstr>
      <vt:lpstr>Barlow Light</vt:lpstr>
      <vt:lpstr>Gaoler template</vt:lpstr>
      <vt:lpstr>Gaoler template</vt:lpstr>
      <vt:lpstr>PowerPoint Sunusu</vt:lpstr>
      <vt:lpstr>Files and Directories</vt:lpstr>
      <vt:lpstr>Files and Directories</vt:lpstr>
      <vt:lpstr>Files and Directories</vt:lpstr>
      <vt:lpstr>Files and Directories</vt:lpstr>
      <vt:lpstr>File Permission</vt:lpstr>
      <vt:lpstr>File Permission</vt:lpstr>
      <vt:lpstr>File Permission</vt:lpstr>
      <vt:lpstr>File Permission</vt:lpstr>
      <vt:lpstr>File Permission</vt:lpstr>
      <vt:lpstr>File Permission</vt:lpstr>
      <vt:lpstr>File Permission</vt:lpstr>
      <vt:lpstr>File Permission</vt:lpstr>
      <vt:lpstr>File Permission</vt:lpstr>
      <vt:lpstr>File Permission</vt:lpstr>
      <vt:lpstr>File Permission</vt:lpstr>
      <vt:lpstr>PowerPoint Sunusu</vt:lpstr>
      <vt:lpstr>PowerPoint Sunusu</vt:lpstr>
      <vt:lpstr>Ping &amp; SSH Command</vt:lpstr>
      <vt:lpstr>Ping Command</vt:lpstr>
      <vt:lpstr>Ping Command</vt:lpstr>
      <vt:lpstr>Ping Command</vt:lpstr>
      <vt:lpstr>Ping Command</vt:lpstr>
      <vt:lpstr>Ping Command</vt:lpstr>
      <vt:lpstr>SSH Command</vt:lpstr>
      <vt:lpstr>wget command</vt:lpstr>
      <vt:lpstr>curl command</vt:lpstr>
      <vt:lpstr>PowerPoint Sunusu</vt:lpstr>
      <vt:lpstr>THANKS!</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cp:lastModifiedBy>Şule Akın</cp:lastModifiedBy>
  <cp:revision>1</cp:revision>
  <dcterms:modified xsi:type="dcterms:W3CDTF">2023-10-06T05:39:50Z</dcterms:modified>
</cp:coreProperties>
</file>